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88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Copyright©2018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1">
            <a:extLst>
              <a:ext uri="{FF2B5EF4-FFF2-40B4-BE49-F238E27FC236}">
                <a16:creationId xmlns:a16="http://schemas.microsoft.com/office/drawing/2014/main" id="{5C574945-4791-49D8-8AF9-FC7CB798A491}"/>
              </a:ext>
            </a:extLst>
          </p:cNvPr>
          <p:cNvSpPr>
            <a:spLocks/>
          </p:cNvSpPr>
          <p:nvPr/>
        </p:nvSpPr>
        <p:spPr bwMode="auto">
          <a:xfrm>
            <a:off x="2702750" y="818709"/>
            <a:ext cx="619194" cy="1597919"/>
          </a:xfrm>
          <a:custGeom>
            <a:avLst/>
            <a:gdLst>
              <a:gd name="T0" fmla="*/ 69 w 372"/>
              <a:gd name="T1" fmla="*/ 265 h 960"/>
              <a:gd name="T2" fmla="*/ 0 w 372"/>
              <a:gd name="T3" fmla="*/ 253 h 960"/>
              <a:gd name="T4" fmla="*/ 24 w 372"/>
              <a:gd name="T5" fmla="*/ 290 h 960"/>
              <a:gd name="T6" fmla="*/ 36 w 372"/>
              <a:gd name="T7" fmla="*/ 297 h 960"/>
              <a:gd name="T8" fmla="*/ 57 w 372"/>
              <a:gd name="T9" fmla="*/ 317 h 960"/>
              <a:gd name="T10" fmla="*/ 77 w 372"/>
              <a:gd name="T11" fmla="*/ 317 h 960"/>
              <a:gd name="T12" fmla="*/ 114 w 372"/>
              <a:gd name="T13" fmla="*/ 338 h 960"/>
              <a:gd name="T14" fmla="*/ 156 w 372"/>
              <a:gd name="T15" fmla="*/ 362 h 960"/>
              <a:gd name="T16" fmla="*/ 158 w 372"/>
              <a:gd name="T17" fmla="*/ 511 h 960"/>
              <a:gd name="T18" fmla="*/ 97 w 372"/>
              <a:gd name="T19" fmla="*/ 598 h 960"/>
              <a:gd name="T20" fmla="*/ 93 w 372"/>
              <a:gd name="T21" fmla="*/ 615 h 960"/>
              <a:gd name="T22" fmla="*/ 89 w 372"/>
              <a:gd name="T23" fmla="*/ 686 h 960"/>
              <a:gd name="T24" fmla="*/ 190 w 372"/>
              <a:gd name="T25" fmla="*/ 828 h 960"/>
              <a:gd name="T26" fmla="*/ 185 w 372"/>
              <a:gd name="T27" fmla="*/ 861 h 960"/>
              <a:gd name="T28" fmla="*/ 143 w 372"/>
              <a:gd name="T29" fmla="*/ 908 h 960"/>
              <a:gd name="T30" fmla="*/ 149 w 372"/>
              <a:gd name="T31" fmla="*/ 922 h 960"/>
              <a:gd name="T32" fmla="*/ 210 w 372"/>
              <a:gd name="T33" fmla="*/ 884 h 960"/>
              <a:gd name="T34" fmla="*/ 228 w 372"/>
              <a:gd name="T35" fmla="*/ 884 h 960"/>
              <a:gd name="T36" fmla="*/ 245 w 372"/>
              <a:gd name="T37" fmla="*/ 881 h 960"/>
              <a:gd name="T38" fmla="*/ 249 w 372"/>
              <a:gd name="T39" fmla="*/ 849 h 960"/>
              <a:gd name="T40" fmla="*/ 238 w 372"/>
              <a:gd name="T41" fmla="*/ 831 h 960"/>
              <a:gd name="T42" fmla="*/ 243 w 372"/>
              <a:gd name="T43" fmla="*/ 663 h 960"/>
              <a:gd name="T44" fmla="*/ 257 w 372"/>
              <a:gd name="T45" fmla="*/ 706 h 960"/>
              <a:gd name="T46" fmla="*/ 302 w 372"/>
              <a:gd name="T47" fmla="*/ 852 h 960"/>
              <a:gd name="T48" fmla="*/ 294 w 372"/>
              <a:gd name="T49" fmla="*/ 908 h 960"/>
              <a:gd name="T50" fmla="*/ 272 w 372"/>
              <a:gd name="T51" fmla="*/ 939 h 960"/>
              <a:gd name="T52" fmla="*/ 227 w 372"/>
              <a:gd name="T53" fmla="*/ 954 h 960"/>
              <a:gd name="T54" fmla="*/ 263 w 372"/>
              <a:gd name="T55" fmla="*/ 960 h 960"/>
              <a:gd name="T56" fmla="*/ 331 w 372"/>
              <a:gd name="T57" fmla="*/ 960 h 960"/>
              <a:gd name="T58" fmla="*/ 372 w 372"/>
              <a:gd name="T59" fmla="*/ 928 h 960"/>
              <a:gd name="T60" fmla="*/ 368 w 372"/>
              <a:gd name="T61" fmla="*/ 908 h 960"/>
              <a:gd name="T62" fmla="*/ 356 w 372"/>
              <a:gd name="T63" fmla="*/ 894 h 960"/>
              <a:gd name="T64" fmla="*/ 348 w 372"/>
              <a:gd name="T65" fmla="*/ 876 h 960"/>
              <a:gd name="T66" fmla="*/ 345 w 372"/>
              <a:gd name="T67" fmla="*/ 736 h 960"/>
              <a:gd name="T68" fmla="*/ 327 w 372"/>
              <a:gd name="T69" fmla="*/ 698 h 960"/>
              <a:gd name="T70" fmla="*/ 345 w 372"/>
              <a:gd name="T71" fmla="*/ 631 h 960"/>
              <a:gd name="T72" fmla="*/ 348 w 372"/>
              <a:gd name="T73" fmla="*/ 470 h 960"/>
              <a:gd name="T74" fmla="*/ 328 w 372"/>
              <a:gd name="T75" fmla="*/ 363 h 960"/>
              <a:gd name="T76" fmla="*/ 356 w 372"/>
              <a:gd name="T77" fmla="*/ 322 h 960"/>
              <a:gd name="T78" fmla="*/ 363 w 372"/>
              <a:gd name="T79" fmla="*/ 299 h 960"/>
              <a:gd name="T80" fmla="*/ 320 w 372"/>
              <a:gd name="T81" fmla="*/ 217 h 960"/>
              <a:gd name="T82" fmla="*/ 311 w 372"/>
              <a:gd name="T83" fmla="*/ 173 h 960"/>
              <a:gd name="T84" fmla="*/ 319 w 372"/>
              <a:gd name="T85" fmla="*/ 148 h 960"/>
              <a:gd name="T86" fmla="*/ 282 w 372"/>
              <a:gd name="T87" fmla="*/ 100 h 960"/>
              <a:gd name="T88" fmla="*/ 258 w 372"/>
              <a:gd name="T89" fmla="*/ 52 h 960"/>
              <a:gd name="T90" fmla="*/ 232 w 372"/>
              <a:gd name="T91" fmla="*/ 30 h 960"/>
              <a:gd name="T92" fmla="*/ 196 w 372"/>
              <a:gd name="T93" fmla="*/ 0 h 960"/>
              <a:gd name="T94" fmla="*/ 163 w 372"/>
              <a:gd name="T95" fmla="*/ 13 h 960"/>
              <a:gd name="T96" fmla="*/ 135 w 372"/>
              <a:gd name="T97" fmla="*/ 49 h 960"/>
              <a:gd name="T98" fmla="*/ 129 w 372"/>
              <a:gd name="T99" fmla="*/ 76 h 960"/>
              <a:gd name="T100" fmla="*/ 153 w 372"/>
              <a:gd name="T101" fmla="*/ 105 h 960"/>
              <a:gd name="T102" fmla="*/ 181 w 372"/>
              <a:gd name="T103" fmla="*/ 140 h 960"/>
              <a:gd name="T104" fmla="*/ 171 w 372"/>
              <a:gd name="T105" fmla="*/ 195 h 960"/>
              <a:gd name="T106" fmla="*/ 155 w 372"/>
              <a:gd name="T107" fmla="*/ 253 h 960"/>
              <a:gd name="T108" fmla="*/ 141 w 372"/>
              <a:gd name="T109" fmla="*/ 297 h 960"/>
              <a:gd name="T110" fmla="*/ 114 w 372"/>
              <a:gd name="T111" fmla="*/ 281 h 960"/>
              <a:gd name="T112" fmla="*/ 85 w 372"/>
              <a:gd name="T113" fmla="*/ 281 h 9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72" h="960">
                <a:moveTo>
                  <a:pt x="85" y="281"/>
                </a:moveTo>
                <a:lnTo>
                  <a:pt x="85" y="281"/>
                </a:lnTo>
                <a:lnTo>
                  <a:pt x="80" y="274"/>
                </a:lnTo>
                <a:lnTo>
                  <a:pt x="75" y="269"/>
                </a:lnTo>
                <a:lnTo>
                  <a:pt x="69" y="265"/>
                </a:lnTo>
                <a:lnTo>
                  <a:pt x="69" y="265"/>
                </a:lnTo>
                <a:lnTo>
                  <a:pt x="62" y="263"/>
                </a:lnTo>
                <a:lnTo>
                  <a:pt x="52" y="262"/>
                </a:lnTo>
                <a:lnTo>
                  <a:pt x="40" y="261"/>
                </a:lnTo>
                <a:lnTo>
                  <a:pt x="21" y="245"/>
                </a:lnTo>
                <a:lnTo>
                  <a:pt x="4" y="245"/>
                </a:lnTo>
                <a:lnTo>
                  <a:pt x="0" y="253"/>
                </a:lnTo>
                <a:lnTo>
                  <a:pt x="28" y="281"/>
                </a:lnTo>
                <a:lnTo>
                  <a:pt x="28" y="281"/>
                </a:lnTo>
                <a:lnTo>
                  <a:pt x="26" y="284"/>
                </a:lnTo>
                <a:lnTo>
                  <a:pt x="24" y="287"/>
                </a:lnTo>
                <a:lnTo>
                  <a:pt x="24" y="288"/>
                </a:lnTo>
                <a:lnTo>
                  <a:pt x="24" y="290"/>
                </a:lnTo>
                <a:lnTo>
                  <a:pt x="24" y="290"/>
                </a:lnTo>
                <a:lnTo>
                  <a:pt x="28" y="292"/>
                </a:lnTo>
                <a:lnTo>
                  <a:pt x="32" y="293"/>
                </a:lnTo>
                <a:lnTo>
                  <a:pt x="35" y="294"/>
                </a:lnTo>
                <a:lnTo>
                  <a:pt x="36" y="296"/>
                </a:lnTo>
                <a:lnTo>
                  <a:pt x="36" y="297"/>
                </a:lnTo>
                <a:lnTo>
                  <a:pt x="36" y="297"/>
                </a:lnTo>
                <a:lnTo>
                  <a:pt x="39" y="302"/>
                </a:lnTo>
                <a:lnTo>
                  <a:pt x="45" y="308"/>
                </a:lnTo>
                <a:lnTo>
                  <a:pt x="51" y="314"/>
                </a:lnTo>
                <a:lnTo>
                  <a:pt x="57" y="317"/>
                </a:lnTo>
                <a:lnTo>
                  <a:pt x="57" y="317"/>
                </a:lnTo>
                <a:lnTo>
                  <a:pt x="59" y="318"/>
                </a:lnTo>
                <a:lnTo>
                  <a:pt x="62" y="318"/>
                </a:lnTo>
                <a:lnTo>
                  <a:pt x="68" y="317"/>
                </a:lnTo>
                <a:lnTo>
                  <a:pt x="74" y="316"/>
                </a:lnTo>
                <a:lnTo>
                  <a:pt x="75" y="316"/>
                </a:lnTo>
                <a:lnTo>
                  <a:pt x="77" y="317"/>
                </a:lnTo>
                <a:lnTo>
                  <a:pt x="77" y="317"/>
                </a:lnTo>
                <a:lnTo>
                  <a:pt x="83" y="321"/>
                </a:lnTo>
                <a:lnTo>
                  <a:pt x="94" y="327"/>
                </a:lnTo>
                <a:lnTo>
                  <a:pt x="106" y="333"/>
                </a:lnTo>
                <a:lnTo>
                  <a:pt x="111" y="335"/>
                </a:lnTo>
                <a:lnTo>
                  <a:pt x="114" y="338"/>
                </a:lnTo>
                <a:lnTo>
                  <a:pt x="114" y="338"/>
                </a:lnTo>
                <a:lnTo>
                  <a:pt x="116" y="340"/>
                </a:lnTo>
                <a:lnTo>
                  <a:pt x="122" y="344"/>
                </a:lnTo>
                <a:lnTo>
                  <a:pt x="138" y="352"/>
                </a:lnTo>
                <a:lnTo>
                  <a:pt x="152" y="360"/>
                </a:lnTo>
                <a:lnTo>
                  <a:pt x="156" y="362"/>
                </a:lnTo>
                <a:lnTo>
                  <a:pt x="158" y="362"/>
                </a:lnTo>
                <a:lnTo>
                  <a:pt x="158" y="362"/>
                </a:lnTo>
                <a:lnTo>
                  <a:pt x="157" y="385"/>
                </a:lnTo>
                <a:lnTo>
                  <a:pt x="158" y="438"/>
                </a:lnTo>
                <a:lnTo>
                  <a:pt x="158" y="493"/>
                </a:lnTo>
                <a:lnTo>
                  <a:pt x="158" y="511"/>
                </a:lnTo>
                <a:lnTo>
                  <a:pt x="158" y="519"/>
                </a:lnTo>
                <a:lnTo>
                  <a:pt x="158" y="519"/>
                </a:lnTo>
                <a:lnTo>
                  <a:pt x="128" y="557"/>
                </a:lnTo>
                <a:lnTo>
                  <a:pt x="109" y="585"/>
                </a:lnTo>
                <a:lnTo>
                  <a:pt x="97" y="598"/>
                </a:lnTo>
                <a:lnTo>
                  <a:pt x="97" y="598"/>
                </a:lnTo>
                <a:lnTo>
                  <a:pt x="92" y="604"/>
                </a:lnTo>
                <a:lnTo>
                  <a:pt x="89" y="607"/>
                </a:lnTo>
                <a:lnTo>
                  <a:pt x="89" y="607"/>
                </a:lnTo>
                <a:lnTo>
                  <a:pt x="91" y="612"/>
                </a:lnTo>
                <a:lnTo>
                  <a:pt x="92" y="614"/>
                </a:lnTo>
                <a:lnTo>
                  <a:pt x="93" y="615"/>
                </a:lnTo>
                <a:lnTo>
                  <a:pt x="93" y="615"/>
                </a:lnTo>
                <a:lnTo>
                  <a:pt x="89" y="647"/>
                </a:lnTo>
                <a:lnTo>
                  <a:pt x="88" y="671"/>
                </a:lnTo>
                <a:lnTo>
                  <a:pt x="88" y="680"/>
                </a:lnTo>
                <a:lnTo>
                  <a:pt x="89" y="686"/>
                </a:lnTo>
                <a:lnTo>
                  <a:pt x="89" y="686"/>
                </a:lnTo>
                <a:lnTo>
                  <a:pt x="94" y="696"/>
                </a:lnTo>
                <a:lnTo>
                  <a:pt x="106" y="712"/>
                </a:lnTo>
                <a:lnTo>
                  <a:pt x="141" y="759"/>
                </a:lnTo>
                <a:lnTo>
                  <a:pt x="175" y="805"/>
                </a:lnTo>
                <a:lnTo>
                  <a:pt x="186" y="821"/>
                </a:lnTo>
                <a:lnTo>
                  <a:pt x="190" y="828"/>
                </a:lnTo>
                <a:lnTo>
                  <a:pt x="190" y="831"/>
                </a:lnTo>
                <a:lnTo>
                  <a:pt x="190" y="831"/>
                </a:lnTo>
                <a:lnTo>
                  <a:pt x="190" y="841"/>
                </a:lnTo>
                <a:lnTo>
                  <a:pt x="188" y="850"/>
                </a:lnTo>
                <a:lnTo>
                  <a:pt x="186" y="858"/>
                </a:lnTo>
                <a:lnTo>
                  <a:pt x="185" y="861"/>
                </a:lnTo>
                <a:lnTo>
                  <a:pt x="182" y="864"/>
                </a:lnTo>
                <a:lnTo>
                  <a:pt x="182" y="864"/>
                </a:lnTo>
                <a:lnTo>
                  <a:pt x="170" y="875"/>
                </a:lnTo>
                <a:lnTo>
                  <a:pt x="155" y="891"/>
                </a:lnTo>
                <a:lnTo>
                  <a:pt x="147" y="900"/>
                </a:lnTo>
                <a:lnTo>
                  <a:pt x="143" y="908"/>
                </a:lnTo>
                <a:lnTo>
                  <a:pt x="143" y="912"/>
                </a:lnTo>
                <a:lnTo>
                  <a:pt x="143" y="916"/>
                </a:lnTo>
                <a:lnTo>
                  <a:pt x="143" y="918"/>
                </a:lnTo>
                <a:lnTo>
                  <a:pt x="146" y="920"/>
                </a:lnTo>
                <a:lnTo>
                  <a:pt x="146" y="920"/>
                </a:lnTo>
                <a:lnTo>
                  <a:pt x="149" y="922"/>
                </a:lnTo>
                <a:lnTo>
                  <a:pt x="153" y="920"/>
                </a:lnTo>
                <a:lnTo>
                  <a:pt x="162" y="918"/>
                </a:lnTo>
                <a:lnTo>
                  <a:pt x="173" y="913"/>
                </a:lnTo>
                <a:lnTo>
                  <a:pt x="184" y="906"/>
                </a:lnTo>
                <a:lnTo>
                  <a:pt x="202" y="891"/>
                </a:lnTo>
                <a:lnTo>
                  <a:pt x="210" y="884"/>
                </a:lnTo>
                <a:lnTo>
                  <a:pt x="210" y="884"/>
                </a:lnTo>
                <a:lnTo>
                  <a:pt x="214" y="883"/>
                </a:lnTo>
                <a:lnTo>
                  <a:pt x="220" y="883"/>
                </a:lnTo>
                <a:lnTo>
                  <a:pt x="226" y="884"/>
                </a:lnTo>
                <a:lnTo>
                  <a:pt x="226" y="884"/>
                </a:lnTo>
                <a:lnTo>
                  <a:pt x="228" y="884"/>
                </a:lnTo>
                <a:lnTo>
                  <a:pt x="231" y="887"/>
                </a:lnTo>
                <a:lnTo>
                  <a:pt x="237" y="887"/>
                </a:lnTo>
                <a:lnTo>
                  <a:pt x="239" y="885"/>
                </a:lnTo>
                <a:lnTo>
                  <a:pt x="243" y="884"/>
                </a:lnTo>
                <a:lnTo>
                  <a:pt x="243" y="884"/>
                </a:lnTo>
                <a:lnTo>
                  <a:pt x="245" y="881"/>
                </a:lnTo>
                <a:lnTo>
                  <a:pt x="249" y="877"/>
                </a:lnTo>
                <a:lnTo>
                  <a:pt x="253" y="870"/>
                </a:lnTo>
                <a:lnTo>
                  <a:pt x="258" y="860"/>
                </a:lnTo>
                <a:lnTo>
                  <a:pt x="258" y="860"/>
                </a:lnTo>
                <a:lnTo>
                  <a:pt x="253" y="854"/>
                </a:lnTo>
                <a:lnTo>
                  <a:pt x="249" y="849"/>
                </a:lnTo>
                <a:lnTo>
                  <a:pt x="246" y="843"/>
                </a:lnTo>
                <a:lnTo>
                  <a:pt x="246" y="843"/>
                </a:lnTo>
                <a:lnTo>
                  <a:pt x="244" y="840"/>
                </a:lnTo>
                <a:lnTo>
                  <a:pt x="241" y="835"/>
                </a:lnTo>
                <a:lnTo>
                  <a:pt x="238" y="831"/>
                </a:lnTo>
                <a:lnTo>
                  <a:pt x="238" y="831"/>
                </a:lnTo>
                <a:lnTo>
                  <a:pt x="194" y="739"/>
                </a:lnTo>
                <a:lnTo>
                  <a:pt x="194" y="739"/>
                </a:lnTo>
                <a:lnTo>
                  <a:pt x="174" y="703"/>
                </a:lnTo>
                <a:lnTo>
                  <a:pt x="158" y="674"/>
                </a:lnTo>
                <a:lnTo>
                  <a:pt x="170" y="651"/>
                </a:lnTo>
                <a:lnTo>
                  <a:pt x="243" y="663"/>
                </a:lnTo>
                <a:lnTo>
                  <a:pt x="243" y="663"/>
                </a:lnTo>
                <a:lnTo>
                  <a:pt x="249" y="679"/>
                </a:lnTo>
                <a:lnTo>
                  <a:pt x="252" y="691"/>
                </a:lnTo>
                <a:lnTo>
                  <a:pt x="255" y="698"/>
                </a:lnTo>
                <a:lnTo>
                  <a:pt x="255" y="698"/>
                </a:lnTo>
                <a:lnTo>
                  <a:pt x="257" y="706"/>
                </a:lnTo>
                <a:lnTo>
                  <a:pt x="262" y="718"/>
                </a:lnTo>
                <a:lnTo>
                  <a:pt x="270" y="735"/>
                </a:lnTo>
                <a:lnTo>
                  <a:pt x="270" y="735"/>
                </a:lnTo>
                <a:lnTo>
                  <a:pt x="287" y="791"/>
                </a:lnTo>
                <a:lnTo>
                  <a:pt x="298" y="835"/>
                </a:lnTo>
                <a:lnTo>
                  <a:pt x="302" y="852"/>
                </a:lnTo>
                <a:lnTo>
                  <a:pt x="303" y="864"/>
                </a:lnTo>
                <a:lnTo>
                  <a:pt x="303" y="864"/>
                </a:lnTo>
                <a:lnTo>
                  <a:pt x="302" y="879"/>
                </a:lnTo>
                <a:lnTo>
                  <a:pt x="301" y="891"/>
                </a:lnTo>
                <a:lnTo>
                  <a:pt x="298" y="901"/>
                </a:lnTo>
                <a:lnTo>
                  <a:pt x="294" y="908"/>
                </a:lnTo>
                <a:lnTo>
                  <a:pt x="294" y="908"/>
                </a:lnTo>
                <a:lnTo>
                  <a:pt x="290" y="916"/>
                </a:lnTo>
                <a:lnTo>
                  <a:pt x="284" y="925"/>
                </a:lnTo>
                <a:lnTo>
                  <a:pt x="280" y="930"/>
                </a:lnTo>
                <a:lnTo>
                  <a:pt x="276" y="935"/>
                </a:lnTo>
                <a:lnTo>
                  <a:pt x="272" y="939"/>
                </a:lnTo>
                <a:lnTo>
                  <a:pt x="267" y="940"/>
                </a:lnTo>
                <a:lnTo>
                  <a:pt x="267" y="940"/>
                </a:lnTo>
                <a:lnTo>
                  <a:pt x="255" y="943"/>
                </a:lnTo>
                <a:lnTo>
                  <a:pt x="241" y="948"/>
                </a:lnTo>
                <a:lnTo>
                  <a:pt x="231" y="953"/>
                </a:lnTo>
                <a:lnTo>
                  <a:pt x="227" y="954"/>
                </a:lnTo>
                <a:lnTo>
                  <a:pt x="226" y="957"/>
                </a:lnTo>
                <a:lnTo>
                  <a:pt x="226" y="957"/>
                </a:lnTo>
                <a:lnTo>
                  <a:pt x="227" y="957"/>
                </a:lnTo>
                <a:lnTo>
                  <a:pt x="228" y="958"/>
                </a:lnTo>
                <a:lnTo>
                  <a:pt x="233" y="959"/>
                </a:lnTo>
                <a:lnTo>
                  <a:pt x="263" y="960"/>
                </a:lnTo>
                <a:lnTo>
                  <a:pt x="263" y="960"/>
                </a:lnTo>
                <a:lnTo>
                  <a:pt x="284" y="960"/>
                </a:lnTo>
                <a:lnTo>
                  <a:pt x="301" y="958"/>
                </a:lnTo>
                <a:lnTo>
                  <a:pt x="315" y="957"/>
                </a:lnTo>
                <a:lnTo>
                  <a:pt x="331" y="948"/>
                </a:lnTo>
                <a:lnTo>
                  <a:pt x="331" y="960"/>
                </a:lnTo>
                <a:lnTo>
                  <a:pt x="363" y="960"/>
                </a:lnTo>
                <a:lnTo>
                  <a:pt x="363" y="940"/>
                </a:lnTo>
                <a:lnTo>
                  <a:pt x="363" y="940"/>
                </a:lnTo>
                <a:lnTo>
                  <a:pt x="367" y="937"/>
                </a:lnTo>
                <a:lnTo>
                  <a:pt x="370" y="934"/>
                </a:lnTo>
                <a:lnTo>
                  <a:pt x="372" y="928"/>
                </a:lnTo>
                <a:lnTo>
                  <a:pt x="372" y="928"/>
                </a:lnTo>
                <a:lnTo>
                  <a:pt x="372" y="922"/>
                </a:lnTo>
                <a:lnTo>
                  <a:pt x="369" y="917"/>
                </a:lnTo>
                <a:lnTo>
                  <a:pt x="368" y="911"/>
                </a:lnTo>
                <a:lnTo>
                  <a:pt x="368" y="908"/>
                </a:lnTo>
                <a:lnTo>
                  <a:pt x="368" y="908"/>
                </a:lnTo>
                <a:lnTo>
                  <a:pt x="367" y="905"/>
                </a:lnTo>
                <a:lnTo>
                  <a:pt x="366" y="901"/>
                </a:lnTo>
                <a:lnTo>
                  <a:pt x="362" y="897"/>
                </a:lnTo>
                <a:lnTo>
                  <a:pt x="360" y="896"/>
                </a:lnTo>
                <a:lnTo>
                  <a:pt x="360" y="896"/>
                </a:lnTo>
                <a:lnTo>
                  <a:pt x="356" y="894"/>
                </a:lnTo>
                <a:lnTo>
                  <a:pt x="351" y="890"/>
                </a:lnTo>
                <a:lnTo>
                  <a:pt x="350" y="888"/>
                </a:lnTo>
                <a:lnTo>
                  <a:pt x="349" y="884"/>
                </a:lnTo>
                <a:lnTo>
                  <a:pt x="348" y="881"/>
                </a:lnTo>
                <a:lnTo>
                  <a:pt x="348" y="876"/>
                </a:lnTo>
                <a:lnTo>
                  <a:pt x="348" y="876"/>
                </a:lnTo>
                <a:lnTo>
                  <a:pt x="348" y="859"/>
                </a:lnTo>
                <a:lnTo>
                  <a:pt x="348" y="831"/>
                </a:lnTo>
                <a:lnTo>
                  <a:pt x="348" y="764"/>
                </a:lnTo>
                <a:lnTo>
                  <a:pt x="348" y="764"/>
                </a:lnTo>
                <a:lnTo>
                  <a:pt x="346" y="748"/>
                </a:lnTo>
                <a:lnTo>
                  <a:pt x="345" y="736"/>
                </a:lnTo>
                <a:lnTo>
                  <a:pt x="342" y="725"/>
                </a:lnTo>
                <a:lnTo>
                  <a:pt x="338" y="717"/>
                </a:lnTo>
                <a:lnTo>
                  <a:pt x="334" y="709"/>
                </a:lnTo>
                <a:lnTo>
                  <a:pt x="332" y="704"/>
                </a:lnTo>
                <a:lnTo>
                  <a:pt x="327" y="698"/>
                </a:lnTo>
                <a:lnTo>
                  <a:pt x="327" y="698"/>
                </a:lnTo>
                <a:lnTo>
                  <a:pt x="326" y="690"/>
                </a:lnTo>
                <a:lnTo>
                  <a:pt x="326" y="676"/>
                </a:lnTo>
                <a:lnTo>
                  <a:pt x="327" y="655"/>
                </a:lnTo>
                <a:lnTo>
                  <a:pt x="344" y="655"/>
                </a:lnTo>
                <a:lnTo>
                  <a:pt x="344" y="655"/>
                </a:lnTo>
                <a:lnTo>
                  <a:pt x="345" y="631"/>
                </a:lnTo>
                <a:lnTo>
                  <a:pt x="349" y="575"/>
                </a:lnTo>
                <a:lnTo>
                  <a:pt x="350" y="543"/>
                </a:lnTo>
                <a:lnTo>
                  <a:pt x="351" y="513"/>
                </a:lnTo>
                <a:lnTo>
                  <a:pt x="350" y="487"/>
                </a:lnTo>
                <a:lnTo>
                  <a:pt x="349" y="478"/>
                </a:lnTo>
                <a:lnTo>
                  <a:pt x="348" y="470"/>
                </a:lnTo>
                <a:lnTo>
                  <a:pt x="348" y="470"/>
                </a:lnTo>
                <a:lnTo>
                  <a:pt x="340" y="446"/>
                </a:lnTo>
                <a:lnTo>
                  <a:pt x="336" y="426"/>
                </a:lnTo>
                <a:lnTo>
                  <a:pt x="331" y="402"/>
                </a:lnTo>
                <a:lnTo>
                  <a:pt x="331" y="402"/>
                </a:lnTo>
                <a:lnTo>
                  <a:pt x="328" y="363"/>
                </a:lnTo>
                <a:lnTo>
                  <a:pt x="327" y="329"/>
                </a:lnTo>
                <a:lnTo>
                  <a:pt x="327" y="329"/>
                </a:lnTo>
                <a:lnTo>
                  <a:pt x="332" y="329"/>
                </a:lnTo>
                <a:lnTo>
                  <a:pt x="344" y="328"/>
                </a:lnTo>
                <a:lnTo>
                  <a:pt x="350" y="326"/>
                </a:lnTo>
                <a:lnTo>
                  <a:pt x="356" y="322"/>
                </a:lnTo>
                <a:lnTo>
                  <a:pt x="361" y="316"/>
                </a:lnTo>
                <a:lnTo>
                  <a:pt x="362" y="314"/>
                </a:lnTo>
                <a:lnTo>
                  <a:pt x="363" y="309"/>
                </a:lnTo>
                <a:lnTo>
                  <a:pt x="363" y="309"/>
                </a:lnTo>
                <a:lnTo>
                  <a:pt x="363" y="305"/>
                </a:lnTo>
                <a:lnTo>
                  <a:pt x="363" y="299"/>
                </a:lnTo>
                <a:lnTo>
                  <a:pt x="358" y="287"/>
                </a:lnTo>
                <a:lnTo>
                  <a:pt x="351" y="274"/>
                </a:lnTo>
                <a:lnTo>
                  <a:pt x="344" y="259"/>
                </a:lnTo>
                <a:lnTo>
                  <a:pt x="327" y="233"/>
                </a:lnTo>
                <a:lnTo>
                  <a:pt x="321" y="221"/>
                </a:lnTo>
                <a:lnTo>
                  <a:pt x="320" y="217"/>
                </a:lnTo>
                <a:lnTo>
                  <a:pt x="319" y="214"/>
                </a:lnTo>
                <a:lnTo>
                  <a:pt x="319" y="214"/>
                </a:lnTo>
                <a:lnTo>
                  <a:pt x="317" y="199"/>
                </a:lnTo>
                <a:lnTo>
                  <a:pt x="315" y="186"/>
                </a:lnTo>
                <a:lnTo>
                  <a:pt x="311" y="173"/>
                </a:lnTo>
                <a:lnTo>
                  <a:pt x="311" y="173"/>
                </a:lnTo>
                <a:lnTo>
                  <a:pt x="313" y="171"/>
                </a:lnTo>
                <a:lnTo>
                  <a:pt x="316" y="167"/>
                </a:lnTo>
                <a:lnTo>
                  <a:pt x="319" y="159"/>
                </a:lnTo>
                <a:lnTo>
                  <a:pt x="319" y="154"/>
                </a:lnTo>
                <a:lnTo>
                  <a:pt x="319" y="148"/>
                </a:lnTo>
                <a:lnTo>
                  <a:pt x="319" y="148"/>
                </a:lnTo>
                <a:lnTo>
                  <a:pt x="317" y="142"/>
                </a:lnTo>
                <a:lnTo>
                  <a:pt x="314" y="136"/>
                </a:lnTo>
                <a:lnTo>
                  <a:pt x="302" y="123"/>
                </a:lnTo>
                <a:lnTo>
                  <a:pt x="290" y="110"/>
                </a:lnTo>
                <a:lnTo>
                  <a:pt x="285" y="105"/>
                </a:lnTo>
                <a:lnTo>
                  <a:pt x="282" y="100"/>
                </a:lnTo>
                <a:lnTo>
                  <a:pt x="282" y="100"/>
                </a:lnTo>
                <a:lnTo>
                  <a:pt x="280" y="91"/>
                </a:lnTo>
                <a:lnTo>
                  <a:pt x="275" y="77"/>
                </a:lnTo>
                <a:lnTo>
                  <a:pt x="268" y="64"/>
                </a:lnTo>
                <a:lnTo>
                  <a:pt x="264" y="58"/>
                </a:lnTo>
                <a:lnTo>
                  <a:pt x="258" y="52"/>
                </a:lnTo>
                <a:lnTo>
                  <a:pt x="258" y="52"/>
                </a:lnTo>
                <a:lnTo>
                  <a:pt x="243" y="37"/>
                </a:lnTo>
                <a:lnTo>
                  <a:pt x="238" y="34"/>
                </a:lnTo>
                <a:lnTo>
                  <a:pt x="234" y="33"/>
                </a:lnTo>
                <a:lnTo>
                  <a:pt x="234" y="33"/>
                </a:lnTo>
                <a:lnTo>
                  <a:pt x="232" y="30"/>
                </a:lnTo>
                <a:lnTo>
                  <a:pt x="229" y="27"/>
                </a:lnTo>
                <a:lnTo>
                  <a:pt x="221" y="16"/>
                </a:lnTo>
                <a:lnTo>
                  <a:pt x="216" y="10"/>
                </a:lnTo>
                <a:lnTo>
                  <a:pt x="209" y="5"/>
                </a:lnTo>
                <a:lnTo>
                  <a:pt x="200" y="1"/>
                </a:lnTo>
                <a:lnTo>
                  <a:pt x="196" y="0"/>
                </a:lnTo>
                <a:lnTo>
                  <a:pt x="190" y="0"/>
                </a:lnTo>
                <a:lnTo>
                  <a:pt x="190" y="0"/>
                </a:lnTo>
                <a:lnTo>
                  <a:pt x="185" y="0"/>
                </a:lnTo>
                <a:lnTo>
                  <a:pt x="180" y="2"/>
                </a:lnTo>
                <a:lnTo>
                  <a:pt x="170" y="6"/>
                </a:lnTo>
                <a:lnTo>
                  <a:pt x="163" y="13"/>
                </a:lnTo>
                <a:lnTo>
                  <a:pt x="157" y="21"/>
                </a:lnTo>
                <a:lnTo>
                  <a:pt x="147" y="35"/>
                </a:lnTo>
                <a:lnTo>
                  <a:pt x="145" y="41"/>
                </a:lnTo>
                <a:lnTo>
                  <a:pt x="141" y="45"/>
                </a:lnTo>
                <a:lnTo>
                  <a:pt x="141" y="45"/>
                </a:lnTo>
                <a:lnTo>
                  <a:pt x="135" y="49"/>
                </a:lnTo>
                <a:lnTo>
                  <a:pt x="129" y="58"/>
                </a:lnTo>
                <a:lnTo>
                  <a:pt x="127" y="62"/>
                </a:lnTo>
                <a:lnTo>
                  <a:pt x="127" y="66"/>
                </a:lnTo>
                <a:lnTo>
                  <a:pt x="127" y="71"/>
                </a:lnTo>
                <a:lnTo>
                  <a:pt x="129" y="76"/>
                </a:lnTo>
                <a:lnTo>
                  <a:pt x="129" y="76"/>
                </a:lnTo>
                <a:lnTo>
                  <a:pt x="138" y="87"/>
                </a:lnTo>
                <a:lnTo>
                  <a:pt x="146" y="95"/>
                </a:lnTo>
                <a:lnTo>
                  <a:pt x="152" y="103"/>
                </a:lnTo>
                <a:lnTo>
                  <a:pt x="153" y="105"/>
                </a:lnTo>
                <a:lnTo>
                  <a:pt x="153" y="105"/>
                </a:lnTo>
                <a:lnTo>
                  <a:pt x="153" y="105"/>
                </a:lnTo>
                <a:lnTo>
                  <a:pt x="153" y="106"/>
                </a:lnTo>
                <a:lnTo>
                  <a:pt x="156" y="111"/>
                </a:lnTo>
                <a:lnTo>
                  <a:pt x="162" y="118"/>
                </a:lnTo>
                <a:lnTo>
                  <a:pt x="170" y="129"/>
                </a:lnTo>
                <a:lnTo>
                  <a:pt x="170" y="129"/>
                </a:lnTo>
                <a:lnTo>
                  <a:pt x="181" y="140"/>
                </a:lnTo>
                <a:lnTo>
                  <a:pt x="193" y="151"/>
                </a:lnTo>
                <a:lnTo>
                  <a:pt x="206" y="160"/>
                </a:lnTo>
                <a:lnTo>
                  <a:pt x="206" y="160"/>
                </a:lnTo>
                <a:lnTo>
                  <a:pt x="199" y="167"/>
                </a:lnTo>
                <a:lnTo>
                  <a:pt x="186" y="180"/>
                </a:lnTo>
                <a:lnTo>
                  <a:pt x="171" y="195"/>
                </a:lnTo>
                <a:lnTo>
                  <a:pt x="162" y="205"/>
                </a:lnTo>
                <a:lnTo>
                  <a:pt x="162" y="205"/>
                </a:lnTo>
                <a:lnTo>
                  <a:pt x="161" y="208"/>
                </a:lnTo>
                <a:lnTo>
                  <a:pt x="159" y="211"/>
                </a:lnTo>
                <a:lnTo>
                  <a:pt x="157" y="222"/>
                </a:lnTo>
                <a:lnTo>
                  <a:pt x="155" y="253"/>
                </a:lnTo>
                <a:lnTo>
                  <a:pt x="153" y="284"/>
                </a:lnTo>
                <a:lnTo>
                  <a:pt x="153" y="297"/>
                </a:lnTo>
                <a:lnTo>
                  <a:pt x="153" y="297"/>
                </a:lnTo>
                <a:lnTo>
                  <a:pt x="150" y="298"/>
                </a:lnTo>
                <a:lnTo>
                  <a:pt x="146" y="298"/>
                </a:lnTo>
                <a:lnTo>
                  <a:pt x="141" y="297"/>
                </a:lnTo>
                <a:lnTo>
                  <a:pt x="141" y="297"/>
                </a:lnTo>
                <a:lnTo>
                  <a:pt x="137" y="294"/>
                </a:lnTo>
                <a:lnTo>
                  <a:pt x="129" y="290"/>
                </a:lnTo>
                <a:lnTo>
                  <a:pt x="122" y="285"/>
                </a:lnTo>
                <a:lnTo>
                  <a:pt x="117" y="282"/>
                </a:lnTo>
                <a:lnTo>
                  <a:pt x="114" y="281"/>
                </a:lnTo>
                <a:lnTo>
                  <a:pt x="114" y="281"/>
                </a:lnTo>
                <a:lnTo>
                  <a:pt x="104" y="281"/>
                </a:lnTo>
                <a:lnTo>
                  <a:pt x="94" y="281"/>
                </a:lnTo>
                <a:lnTo>
                  <a:pt x="88" y="281"/>
                </a:lnTo>
                <a:lnTo>
                  <a:pt x="85" y="281"/>
                </a:lnTo>
                <a:lnTo>
                  <a:pt x="85" y="28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9">
            <a:extLst>
              <a:ext uri="{FF2B5EF4-FFF2-40B4-BE49-F238E27FC236}">
                <a16:creationId xmlns:a16="http://schemas.microsoft.com/office/drawing/2014/main" id="{56AB32D9-B1FA-43C0-9CAF-69582B322A17}"/>
              </a:ext>
            </a:extLst>
          </p:cNvPr>
          <p:cNvSpPr>
            <a:spLocks noEditPoints="1"/>
          </p:cNvSpPr>
          <p:nvPr/>
        </p:nvSpPr>
        <p:spPr bwMode="auto">
          <a:xfrm>
            <a:off x="1037565" y="818710"/>
            <a:ext cx="564582" cy="1641897"/>
          </a:xfrm>
          <a:custGeom>
            <a:avLst/>
            <a:gdLst>
              <a:gd name="T0" fmla="*/ 120 w 294"/>
              <a:gd name="T1" fmla="*/ 124 h 855"/>
              <a:gd name="T2" fmla="*/ 106 w 294"/>
              <a:gd name="T3" fmla="*/ 132 h 855"/>
              <a:gd name="T4" fmla="*/ 101 w 294"/>
              <a:gd name="T5" fmla="*/ 154 h 855"/>
              <a:gd name="T6" fmla="*/ 87 w 294"/>
              <a:gd name="T7" fmla="*/ 184 h 855"/>
              <a:gd name="T8" fmla="*/ 58 w 294"/>
              <a:gd name="T9" fmla="*/ 231 h 855"/>
              <a:gd name="T10" fmla="*/ 48 w 294"/>
              <a:gd name="T11" fmla="*/ 271 h 855"/>
              <a:gd name="T12" fmla="*/ 64 w 294"/>
              <a:gd name="T13" fmla="*/ 288 h 855"/>
              <a:gd name="T14" fmla="*/ 36 w 294"/>
              <a:gd name="T15" fmla="*/ 361 h 855"/>
              <a:gd name="T16" fmla="*/ 24 w 294"/>
              <a:gd name="T17" fmla="*/ 405 h 855"/>
              <a:gd name="T18" fmla="*/ 42 w 294"/>
              <a:gd name="T19" fmla="*/ 442 h 855"/>
              <a:gd name="T20" fmla="*/ 53 w 294"/>
              <a:gd name="T21" fmla="*/ 501 h 855"/>
              <a:gd name="T22" fmla="*/ 53 w 294"/>
              <a:gd name="T23" fmla="*/ 566 h 855"/>
              <a:gd name="T24" fmla="*/ 48 w 294"/>
              <a:gd name="T25" fmla="*/ 710 h 855"/>
              <a:gd name="T26" fmla="*/ 36 w 294"/>
              <a:gd name="T27" fmla="*/ 764 h 855"/>
              <a:gd name="T28" fmla="*/ 8 w 294"/>
              <a:gd name="T29" fmla="*/ 781 h 855"/>
              <a:gd name="T30" fmla="*/ 0 w 294"/>
              <a:gd name="T31" fmla="*/ 797 h 855"/>
              <a:gd name="T32" fmla="*/ 7 w 294"/>
              <a:gd name="T33" fmla="*/ 809 h 855"/>
              <a:gd name="T34" fmla="*/ 37 w 294"/>
              <a:gd name="T35" fmla="*/ 807 h 855"/>
              <a:gd name="T36" fmla="*/ 64 w 294"/>
              <a:gd name="T37" fmla="*/ 792 h 855"/>
              <a:gd name="T38" fmla="*/ 83 w 294"/>
              <a:gd name="T39" fmla="*/ 780 h 855"/>
              <a:gd name="T40" fmla="*/ 78 w 294"/>
              <a:gd name="T41" fmla="*/ 742 h 855"/>
              <a:gd name="T42" fmla="*/ 96 w 294"/>
              <a:gd name="T43" fmla="*/ 664 h 855"/>
              <a:gd name="T44" fmla="*/ 103 w 294"/>
              <a:gd name="T45" fmla="*/ 607 h 855"/>
              <a:gd name="T46" fmla="*/ 131 w 294"/>
              <a:gd name="T47" fmla="*/ 505 h 855"/>
              <a:gd name="T48" fmla="*/ 158 w 294"/>
              <a:gd name="T49" fmla="*/ 612 h 855"/>
              <a:gd name="T50" fmla="*/ 190 w 294"/>
              <a:gd name="T51" fmla="*/ 705 h 855"/>
              <a:gd name="T52" fmla="*/ 201 w 294"/>
              <a:gd name="T53" fmla="*/ 786 h 855"/>
              <a:gd name="T54" fmla="*/ 197 w 294"/>
              <a:gd name="T55" fmla="*/ 800 h 855"/>
              <a:gd name="T56" fmla="*/ 178 w 294"/>
              <a:gd name="T57" fmla="*/ 824 h 855"/>
              <a:gd name="T58" fmla="*/ 166 w 294"/>
              <a:gd name="T59" fmla="*/ 835 h 855"/>
              <a:gd name="T60" fmla="*/ 178 w 294"/>
              <a:gd name="T61" fmla="*/ 853 h 855"/>
              <a:gd name="T62" fmla="*/ 210 w 294"/>
              <a:gd name="T63" fmla="*/ 848 h 855"/>
              <a:gd name="T64" fmla="*/ 248 w 294"/>
              <a:gd name="T65" fmla="*/ 799 h 855"/>
              <a:gd name="T66" fmla="*/ 240 w 294"/>
              <a:gd name="T67" fmla="*/ 789 h 855"/>
              <a:gd name="T68" fmla="*/ 237 w 294"/>
              <a:gd name="T69" fmla="*/ 766 h 855"/>
              <a:gd name="T70" fmla="*/ 235 w 294"/>
              <a:gd name="T71" fmla="*/ 684 h 855"/>
              <a:gd name="T72" fmla="*/ 217 w 294"/>
              <a:gd name="T73" fmla="*/ 621 h 855"/>
              <a:gd name="T74" fmla="*/ 214 w 294"/>
              <a:gd name="T75" fmla="*/ 576 h 855"/>
              <a:gd name="T76" fmla="*/ 231 w 294"/>
              <a:gd name="T77" fmla="*/ 514 h 855"/>
              <a:gd name="T78" fmla="*/ 240 w 294"/>
              <a:gd name="T79" fmla="*/ 469 h 855"/>
              <a:gd name="T80" fmla="*/ 259 w 294"/>
              <a:gd name="T81" fmla="*/ 460 h 855"/>
              <a:gd name="T82" fmla="*/ 257 w 294"/>
              <a:gd name="T83" fmla="*/ 354 h 855"/>
              <a:gd name="T84" fmla="*/ 273 w 294"/>
              <a:gd name="T85" fmla="*/ 269 h 855"/>
              <a:gd name="T86" fmla="*/ 293 w 294"/>
              <a:gd name="T87" fmla="*/ 197 h 855"/>
              <a:gd name="T88" fmla="*/ 290 w 294"/>
              <a:gd name="T89" fmla="*/ 166 h 855"/>
              <a:gd name="T90" fmla="*/ 269 w 294"/>
              <a:gd name="T91" fmla="*/ 150 h 855"/>
              <a:gd name="T92" fmla="*/ 259 w 294"/>
              <a:gd name="T93" fmla="*/ 58 h 855"/>
              <a:gd name="T94" fmla="*/ 247 w 294"/>
              <a:gd name="T95" fmla="*/ 14 h 855"/>
              <a:gd name="T96" fmla="*/ 229 w 294"/>
              <a:gd name="T97" fmla="*/ 7 h 855"/>
              <a:gd name="T98" fmla="*/ 206 w 294"/>
              <a:gd name="T99" fmla="*/ 0 h 855"/>
              <a:gd name="T100" fmla="*/ 182 w 294"/>
              <a:gd name="T101" fmla="*/ 10 h 855"/>
              <a:gd name="T102" fmla="*/ 160 w 294"/>
              <a:gd name="T103" fmla="*/ 40 h 855"/>
              <a:gd name="T104" fmla="*/ 154 w 294"/>
              <a:gd name="T105" fmla="*/ 101 h 855"/>
              <a:gd name="T106" fmla="*/ 120 w 294"/>
              <a:gd name="T107" fmla="*/ 131 h 8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94" h="855">
                <a:moveTo>
                  <a:pt x="154" y="101"/>
                </a:moveTo>
                <a:lnTo>
                  <a:pt x="125" y="96"/>
                </a:lnTo>
                <a:lnTo>
                  <a:pt x="123" y="98"/>
                </a:lnTo>
                <a:lnTo>
                  <a:pt x="120" y="124"/>
                </a:lnTo>
                <a:lnTo>
                  <a:pt x="120" y="124"/>
                </a:lnTo>
                <a:lnTo>
                  <a:pt x="112" y="126"/>
                </a:lnTo>
                <a:lnTo>
                  <a:pt x="112" y="126"/>
                </a:lnTo>
                <a:lnTo>
                  <a:pt x="109" y="127"/>
                </a:lnTo>
                <a:lnTo>
                  <a:pt x="108" y="128"/>
                </a:lnTo>
                <a:lnTo>
                  <a:pt x="106" y="132"/>
                </a:lnTo>
                <a:lnTo>
                  <a:pt x="106" y="132"/>
                </a:lnTo>
                <a:lnTo>
                  <a:pt x="103" y="137"/>
                </a:lnTo>
                <a:lnTo>
                  <a:pt x="101" y="140"/>
                </a:lnTo>
                <a:lnTo>
                  <a:pt x="101" y="140"/>
                </a:lnTo>
                <a:lnTo>
                  <a:pt x="101" y="154"/>
                </a:lnTo>
                <a:lnTo>
                  <a:pt x="101" y="165"/>
                </a:lnTo>
                <a:lnTo>
                  <a:pt x="101" y="165"/>
                </a:lnTo>
                <a:lnTo>
                  <a:pt x="94" y="174"/>
                </a:lnTo>
                <a:lnTo>
                  <a:pt x="89" y="180"/>
                </a:lnTo>
                <a:lnTo>
                  <a:pt x="87" y="184"/>
                </a:lnTo>
                <a:lnTo>
                  <a:pt x="87" y="184"/>
                </a:lnTo>
                <a:lnTo>
                  <a:pt x="84" y="189"/>
                </a:lnTo>
                <a:lnTo>
                  <a:pt x="76" y="200"/>
                </a:lnTo>
                <a:lnTo>
                  <a:pt x="66" y="214"/>
                </a:lnTo>
                <a:lnTo>
                  <a:pt x="58" y="231"/>
                </a:lnTo>
                <a:lnTo>
                  <a:pt x="58" y="231"/>
                </a:lnTo>
                <a:lnTo>
                  <a:pt x="52" y="243"/>
                </a:lnTo>
                <a:lnTo>
                  <a:pt x="48" y="254"/>
                </a:lnTo>
                <a:lnTo>
                  <a:pt x="48" y="262"/>
                </a:lnTo>
                <a:lnTo>
                  <a:pt x="48" y="271"/>
                </a:lnTo>
                <a:lnTo>
                  <a:pt x="48" y="271"/>
                </a:lnTo>
                <a:lnTo>
                  <a:pt x="50" y="276"/>
                </a:lnTo>
                <a:lnTo>
                  <a:pt x="53" y="279"/>
                </a:lnTo>
                <a:lnTo>
                  <a:pt x="58" y="284"/>
                </a:lnTo>
                <a:lnTo>
                  <a:pt x="64" y="288"/>
                </a:lnTo>
                <a:lnTo>
                  <a:pt x="66" y="288"/>
                </a:lnTo>
                <a:lnTo>
                  <a:pt x="66" y="288"/>
                </a:lnTo>
                <a:lnTo>
                  <a:pt x="53" y="324"/>
                </a:lnTo>
                <a:lnTo>
                  <a:pt x="53" y="324"/>
                </a:lnTo>
                <a:lnTo>
                  <a:pt x="36" y="361"/>
                </a:lnTo>
                <a:lnTo>
                  <a:pt x="27" y="383"/>
                </a:lnTo>
                <a:lnTo>
                  <a:pt x="24" y="391"/>
                </a:lnTo>
                <a:lnTo>
                  <a:pt x="23" y="399"/>
                </a:lnTo>
                <a:lnTo>
                  <a:pt x="23" y="399"/>
                </a:lnTo>
                <a:lnTo>
                  <a:pt x="24" y="405"/>
                </a:lnTo>
                <a:lnTo>
                  <a:pt x="25" y="411"/>
                </a:lnTo>
                <a:lnTo>
                  <a:pt x="31" y="423"/>
                </a:lnTo>
                <a:lnTo>
                  <a:pt x="39" y="441"/>
                </a:lnTo>
                <a:lnTo>
                  <a:pt x="39" y="441"/>
                </a:lnTo>
                <a:lnTo>
                  <a:pt x="42" y="442"/>
                </a:lnTo>
                <a:lnTo>
                  <a:pt x="43" y="443"/>
                </a:lnTo>
                <a:lnTo>
                  <a:pt x="48" y="444"/>
                </a:lnTo>
                <a:lnTo>
                  <a:pt x="55" y="443"/>
                </a:lnTo>
                <a:lnTo>
                  <a:pt x="48" y="499"/>
                </a:lnTo>
                <a:lnTo>
                  <a:pt x="53" y="501"/>
                </a:lnTo>
                <a:lnTo>
                  <a:pt x="53" y="501"/>
                </a:lnTo>
                <a:lnTo>
                  <a:pt x="53" y="530"/>
                </a:lnTo>
                <a:lnTo>
                  <a:pt x="53" y="553"/>
                </a:lnTo>
                <a:lnTo>
                  <a:pt x="53" y="566"/>
                </a:lnTo>
                <a:lnTo>
                  <a:pt x="53" y="566"/>
                </a:lnTo>
                <a:lnTo>
                  <a:pt x="49" y="604"/>
                </a:lnTo>
                <a:lnTo>
                  <a:pt x="47" y="654"/>
                </a:lnTo>
                <a:lnTo>
                  <a:pt x="47" y="654"/>
                </a:lnTo>
                <a:lnTo>
                  <a:pt x="47" y="680"/>
                </a:lnTo>
                <a:lnTo>
                  <a:pt x="48" y="710"/>
                </a:lnTo>
                <a:lnTo>
                  <a:pt x="50" y="745"/>
                </a:lnTo>
                <a:lnTo>
                  <a:pt x="50" y="745"/>
                </a:lnTo>
                <a:lnTo>
                  <a:pt x="46" y="754"/>
                </a:lnTo>
                <a:lnTo>
                  <a:pt x="41" y="760"/>
                </a:lnTo>
                <a:lnTo>
                  <a:pt x="36" y="764"/>
                </a:lnTo>
                <a:lnTo>
                  <a:pt x="36" y="764"/>
                </a:lnTo>
                <a:lnTo>
                  <a:pt x="30" y="768"/>
                </a:lnTo>
                <a:lnTo>
                  <a:pt x="23" y="772"/>
                </a:lnTo>
                <a:lnTo>
                  <a:pt x="14" y="777"/>
                </a:lnTo>
                <a:lnTo>
                  <a:pt x="8" y="781"/>
                </a:lnTo>
                <a:lnTo>
                  <a:pt x="8" y="781"/>
                </a:lnTo>
                <a:lnTo>
                  <a:pt x="6" y="783"/>
                </a:lnTo>
                <a:lnTo>
                  <a:pt x="5" y="785"/>
                </a:lnTo>
                <a:lnTo>
                  <a:pt x="1" y="789"/>
                </a:lnTo>
                <a:lnTo>
                  <a:pt x="0" y="797"/>
                </a:lnTo>
                <a:lnTo>
                  <a:pt x="0" y="803"/>
                </a:lnTo>
                <a:lnTo>
                  <a:pt x="0" y="803"/>
                </a:lnTo>
                <a:lnTo>
                  <a:pt x="1" y="805"/>
                </a:lnTo>
                <a:lnTo>
                  <a:pt x="3" y="807"/>
                </a:lnTo>
                <a:lnTo>
                  <a:pt x="7" y="809"/>
                </a:lnTo>
                <a:lnTo>
                  <a:pt x="11" y="810"/>
                </a:lnTo>
                <a:lnTo>
                  <a:pt x="20" y="810"/>
                </a:lnTo>
                <a:lnTo>
                  <a:pt x="30" y="809"/>
                </a:lnTo>
                <a:lnTo>
                  <a:pt x="30" y="809"/>
                </a:lnTo>
                <a:lnTo>
                  <a:pt x="37" y="807"/>
                </a:lnTo>
                <a:lnTo>
                  <a:pt x="44" y="804"/>
                </a:lnTo>
                <a:lnTo>
                  <a:pt x="52" y="800"/>
                </a:lnTo>
                <a:lnTo>
                  <a:pt x="58" y="797"/>
                </a:lnTo>
                <a:lnTo>
                  <a:pt x="58" y="797"/>
                </a:lnTo>
                <a:lnTo>
                  <a:pt x="64" y="792"/>
                </a:lnTo>
                <a:lnTo>
                  <a:pt x="71" y="788"/>
                </a:lnTo>
                <a:lnTo>
                  <a:pt x="78" y="783"/>
                </a:lnTo>
                <a:lnTo>
                  <a:pt x="80" y="782"/>
                </a:lnTo>
                <a:lnTo>
                  <a:pt x="83" y="780"/>
                </a:lnTo>
                <a:lnTo>
                  <a:pt x="83" y="780"/>
                </a:lnTo>
                <a:lnTo>
                  <a:pt x="83" y="774"/>
                </a:lnTo>
                <a:lnTo>
                  <a:pt x="82" y="765"/>
                </a:lnTo>
                <a:lnTo>
                  <a:pt x="78" y="747"/>
                </a:lnTo>
                <a:lnTo>
                  <a:pt x="78" y="747"/>
                </a:lnTo>
                <a:lnTo>
                  <a:pt x="78" y="742"/>
                </a:lnTo>
                <a:lnTo>
                  <a:pt x="79" y="734"/>
                </a:lnTo>
                <a:lnTo>
                  <a:pt x="83" y="716"/>
                </a:lnTo>
                <a:lnTo>
                  <a:pt x="93" y="680"/>
                </a:lnTo>
                <a:lnTo>
                  <a:pt x="93" y="680"/>
                </a:lnTo>
                <a:lnTo>
                  <a:pt x="96" y="664"/>
                </a:lnTo>
                <a:lnTo>
                  <a:pt x="97" y="648"/>
                </a:lnTo>
                <a:lnTo>
                  <a:pt x="100" y="624"/>
                </a:lnTo>
                <a:lnTo>
                  <a:pt x="100" y="624"/>
                </a:lnTo>
                <a:lnTo>
                  <a:pt x="101" y="616"/>
                </a:lnTo>
                <a:lnTo>
                  <a:pt x="103" y="607"/>
                </a:lnTo>
                <a:lnTo>
                  <a:pt x="108" y="594"/>
                </a:lnTo>
                <a:lnTo>
                  <a:pt x="108" y="594"/>
                </a:lnTo>
                <a:lnTo>
                  <a:pt x="113" y="578"/>
                </a:lnTo>
                <a:lnTo>
                  <a:pt x="120" y="548"/>
                </a:lnTo>
                <a:lnTo>
                  <a:pt x="131" y="505"/>
                </a:lnTo>
                <a:lnTo>
                  <a:pt x="153" y="505"/>
                </a:lnTo>
                <a:lnTo>
                  <a:pt x="153" y="505"/>
                </a:lnTo>
                <a:lnTo>
                  <a:pt x="154" y="559"/>
                </a:lnTo>
                <a:lnTo>
                  <a:pt x="156" y="598"/>
                </a:lnTo>
                <a:lnTo>
                  <a:pt x="158" y="612"/>
                </a:lnTo>
                <a:lnTo>
                  <a:pt x="159" y="619"/>
                </a:lnTo>
                <a:lnTo>
                  <a:pt x="159" y="619"/>
                </a:lnTo>
                <a:lnTo>
                  <a:pt x="173" y="655"/>
                </a:lnTo>
                <a:lnTo>
                  <a:pt x="190" y="705"/>
                </a:lnTo>
                <a:lnTo>
                  <a:pt x="190" y="705"/>
                </a:lnTo>
                <a:lnTo>
                  <a:pt x="194" y="716"/>
                </a:lnTo>
                <a:lnTo>
                  <a:pt x="196" y="729"/>
                </a:lnTo>
                <a:lnTo>
                  <a:pt x="200" y="754"/>
                </a:lnTo>
                <a:lnTo>
                  <a:pt x="201" y="776"/>
                </a:lnTo>
                <a:lnTo>
                  <a:pt x="201" y="786"/>
                </a:lnTo>
                <a:lnTo>
                  <a:pt x="201" y="786"/>
                </a:lnTo>
                <a:lnTo>
                  <a:pt x="199" y="792"/>
                </a:lnTo>
                <a:lnTo>
                  <a:pt x="199" y="792"/>
                </a:lnTo>
                <a:lnTo>
                  <a:pt x="197" y="797"/>
                </a:lnTo>
                <a:lnTo>
                  <a:pt x="197" y="800"/>
                </a:lnTo>
                <a:lnTo>
                  <a:pt x="197" y="800"/>
                </a:lnTo>
                <a:lnTo>
                  <a:pt x="194" y="804"/>
                </a:lnTo>
                <a:lnTo>
                  <a:pt x="188" y="812"/>
                </a:lnTo>
                <a:lnTo>
                  <a:pt x="178" y="824"/>
                </a:lnTo>
                <a:lnTo>
                  <a:pt x="178" y="824"/>
                </a:lnTo>
                <a:lnTo>
                  <a:pt x="173" y="827"/>
                </a:lnTo>
                <a:lnTo>
                  <a:pt x="171" y="829"/>
                </a:lnTo>
                <a:lnTo>
                  <a:pt x="167" y="833"/>
                </a:lnTo>
                <a:lnTo>
                  <a:pt x="167" y="833"/>
                </a:lnTo>
                <a:lnTo>
                  <a:pt x="166" y="835"/>
                </a:lnTo>
                <a:lnTo>
                  <a:pt x="166" y="838"/>
                </a:lnTo>
                <a:lnTo>
                  <a:pt x="167" y="844"/>
                </a:lnTo>
                <a:lnTo>
                  <a:pt x="172" y="850"/>
                </a:lnTo>
                <a:lnTo>
                  <a:pt x="175" y="852"/>
                </a:lnTo>
                <a:lnTo>
                  <a:pt x="178" y="853"/>
                </a:lnTo>
                <a:lnTo>
                  <a:pt x="178" y="853"/>
                </a:lnTo>
                <a:lnTo>
                  <a:pt x="182" y="855"/>
                </a:lnTo>
                <a:lnTo>
                  <a:pt x="187" y="855"/>
                </a:lnTo>
                <a:lnTo>
                  <a:pt x="199" y="852"/>
                </a:lnTo>
                <a:lnTo>
                  <a:pt x="210" y="848"/>
                </a:lnTo>
                <a:lnTo>
                  <a:pt x="216" y="845"/>
                </a:lnTo>
                <a:lnTo>
                  <a:pt x="216" y="845"/>
                </a:lnTo>
                <a:lnTo>
                  <a:pt x="248" y="820"/>
                </a:lnTo>
                <a:lnTo>
                  <a:pt x="248" y="799"/>
                </a:lnTo>
                <a:lnTo>
                  <a:pt x="248" y="799"/>
                </a:lnTo>
                <a:lnTo>
                  <a:pt x="247" y="793"/>
                </a:lnTo>
                <a:lnTo>
                  <a:pt x="245" y="791"/>
                </a:lnTo>
                <a:lnTo>
                  <a:pt x="242" y="789"/>
                </a:lnTo>
                <a:lnTo>
                  <a:pt x="240" y="789"/>
                </a:lnTo>
                <a:lnTo>
                  <a:pt x="240" y="789"/>
                </a:lnTo>
                <a:lnTo>
                  <a:pt x="237" y="789"/>
                </a:lnTo>
                <a:lnTo>
                  <a:pt x="236" y="788"/>
                </a:lnTo>
                <a:lnTo>
                  <a:pt x="235" y="786"/>
                </a:lnTo>
                <a:lnTo>
                  <a:pt x="235" y="786"/>
                </a:lnTo>
                <a:lnTo>
                  <a:pt x="237" y="766"/>
                </a:lnTo>
                <a:lnTo>
                  <a:pt x="240" y="748"/>
                </a:lnTo>
                <a:lnTo>
                  <a:pt x="240" y="730"/>
                </a:lnTo>
                <a:lnTo>
                  <a:pt x="240" y="730"/>
                </a:lnTo>
                <a:lnTo>
                  <a:pt x="237" y="710"/>
                </a:lnTo>
                <a:lnTo>
                  <a:pt x="235" y="684"/>
                </a:lnTo>
                <a:lnTo>
                  <a:pt x="231" y="660"/>
                </a:lnTo>
                <a:lnTo>
                  <a:pt x="229" y="651"/>
                </a:lnTo>
                <a:lnTo>
                  <a:pt x="226" y="643"/>
                </a:lnTo>
                <a:lnTo>
                  <a:pt x="226" y="643"/>
                </a:lnTo>
                <a:lnTo>
                  <a:pt x="217" y="621"/>
                </a:lnTo>
                <a:lnTo>
                  <a:pt x="213" y="608"/>
                </a:lnTo>
                <a:lnTo>
                  <a:pt x="212" y="596"/>
                </a:lnTo>
                <a:lnTo>
                  <a:pt x="212" y="596"/>
                </a:lnTo>
                <a:lnTo>
                  <a:pt x="212" y="588"/>
                </a:lnTo>
                <a:lnTo>
                  <a:pt x="214" y="576"/>
                </a:lnTo>
                <a:lnTo>
                  <a:pt x="220" y="549"/>
                </a:lnTo>
                <a:lnTo>
                  <a:pt x="229" y="516"/>
                </a:lnTo>
                <a:lnTo>
                  <a:pt x="229" y="516"/>
                </a:lnTo>
                <a:lnTo>
                  <a:pt x="230" y="514"/>
                </a:lnTo>
                <a:lnTo>
                  <a:pt x="231" y="514"/>
                </a:lnTo>
                <a:lnTo>
                  <a:pt x="231" y="513"/>
                </a:lnTo>
                <a:lnTo>
                  <a:pt x="231" y="513"/>
                </a:lnTo>
                <a:lnTo>
                  <a:pt x="231" y="506"/>
                </a:lnTo>
                <a:lnTo>
                  <a:pt x="235" y="490"/>
                </a:lnTo>
                <a:lnTo>
                  <a:pt x="240" y="469"/>
                </a:lnTo>
                <a:lnTo>
                  <a:pt x="240" y="469"/>
                </a:lnTo>
                <a:lnTo>
                  <a:pt x="248" y="467"/>
                </a:lnTo>
                <a:lnTo>
                  <a:pt x="255" y="465"/>
                </a:lnTo>
                <a:lnTo>
                  <a:pt x="258" y="462"/>
                </a:lnTo>
                <a:lnTo>
                  <a:pt x="259" y="460"/>
                </a:lnTo>
                <a:lnTo>
                  <a:pt x="259" y="460"/>
                </a:lnTo>
                <a:lnTo>
                  <a:pt x="259" y="442"/>
                </a:lnTo>
                <a:lnTo>
                  <a:pt x="258" y="409"/>
                </a:lnTo>
                <a:lnTo>
                  <a:pt x="257" y="354"/>
                </a:lnTo>
                <a:lnTo>
                  <a:pt x="257" y="354"/>
                </a:lnTo>
                <a:lnTo>
                  <a:pt x="254" y="321"/>
                </a:lnTo>
                <a:lnTo>
                  <a:pt x="252" y="301"/>
                </a:lnTo>
                <a:lnTo>
                  <a:pt x="259" y="294"/>
                </a:lnTo>
                <a:lnTo>
                  <a:pt x="259" y="294"/>
                </a:lnTo>
                <a:lnTo>
                  <a:pt x="273" y="269"/>
                </a:lnTo>
                <a:lnTo>
                  <a:pt x="284" y="249"/>
                </a:lnTo>
                <a:lnTo>
                  <a:pt x="288" y="239"/>
                </a:lnTo>
                <a:lnTo>
                  <a:pt x="290" y="232"/>
                </a:lnTo>
                <a:lnTo>
                  <a:pt x="290" y="232"/>
                </a:lnTo>
                <a:lnTo>
                  <a:pt x="293" y="197"/>
                </a:lnTo>
                <a:lnTo>
                  <a:pt x="294" y="180"/>
                </a:lnTo>
                <a:lnTo>
                  <a:pt x="294" y="173"/>
                </a:lnTo>
                <a:lnTo>
                  <a:pt x="293" y="168"/>
                </a:lnTo>
                <a:lnTo>
                  <a:pt x="293" y="168"/>
                </a:lnTo>
                <a:lnTo>
                  <a:pt x="290" y="166"/>
                </a:lnTo>
                <a:lnTo>
                  <a:pt x="287" y="162"/>
                </a:lnTo>
                <a:lnTo>
                  <a:pt x="279" y="157"/>
                </a:lnTo>
                <a:lnTo>
                  <a:pt x="269" y="151"/>
                </a:lnTo>
                <a:lnTo>
                  <a:pt x="269" y="151"/>
                </a:lnTo>
                <a:lnTo>
                  <a:pt x="269" y="150"/>
                </a:lnTo>
                <a:lnTo>
                  <a:pt x="267" y="143"/>
                </a:lnTo>
                <a:lnTo>
                  <a:pt x="267" y="143"/>
                </a:lnTo>
                <a:lnTo>
                  <a:pt x="263" y="105"/>
                </a:lnTo>
                <a:lnTo>
                  <a:pt x="259" y="78"/>
                </a:lnTo>
                <a:lnTo>
                  <a:pt x="259" y="58"/>
                </a:lnTo>
                <a:lnTo>
                  <a:pt x="259" y="58"/>
                </a:lnTo>
                <a:lnTo>
                  <a:pt x="258" y="44"/>
                </a:lnTo>
                <a:lnTo>
                  <a:pt x="254" y="31"/>
                </a:lnTo>
                <a:lnTo>
                  <a:pt x="249" y="19"/>
                </a:lnTo>
                <a:lnTo>
                  <a:pt x="247" y="14"/>
                </a:lnTo>
                <a:lnTo>
                  <a:pt x="243" y="11"/>
                </a:lnTo>
                <a:lnTo>
                  <a:pt x="243" y="11"/>
                </a:lnTo>
                <a:lnTo>
                  <a:pt x="237" y="8"/>
                </a:lnTo>
                <a:lnTo>
                  <a:pt x="234" y="7"/>
                </a:lnTo>
                <a:lnTo>
                  <a:pt x="229" y="7"/>
                </a:lnTo>
                <a:lnTo>
                  <a:pt x="229" y="7"/>
                </a:lnTo>
                <a:lnTo>
                  <a:pt x="228" y="5"/>
                </a:lnTo>
                <a:lnTo>
                  <a:pt x="223" y="3"/>
                </a:lnTo>
                <a:lnTo>
                  <a:pt x="216" y="2"/>
                </a:lnTo>
                <a:lnTo>
                  <a:pt x="206" y="0"/>
                </a:lnTo>
                <a:lnTo>
                  <a:pt x="206" y="0"/>
                </a:lnTo>
                <a:lnTo>
                  <a:pt x="200" y="2"/>
                </a:lnTo>
                <a:lnTo>
                  <a:pt x="193" y="4"/>
                </a:lnTo>
                <a:lnTo>
                  <a:pt x="188" y="7"/>
                </a:lnTo>
                <a:lnTo>
                  <a:pt x="182" y="10"/>
                </a:lnTo>
                <a:lnTo>
                  <a:pt x="176" y="15"/>
                </a:lnTo>
                <a:lnTo>
                  <a:pt x="171" y="21"/>
                </a:lnTo>
                <a:lnTo>
                  <a:pt x="163" y="33"/>
                </a:lnTo>
                <a:lnTo>
                  <a:pt x="163" y="33"/>
                </a:lnTo>
                <a:lnTo>
                  <a:pt x="160" y="40"/>
                </a:lnTo>
                <a:lnTo>
                  <a:pt x="158" y="50"/>
                </a:lnTo>
                <a:lnTo>
                  <a:pt x="155" y="73"/>
                </a:lnTo>
                <a:lnTo>
                  <a:pt x="154" y="92"/>
                </a:lnTo>
                <a:lnTo>
                  <a:pt x="154" y="101"/>
                </a:lnTo>
                <a:lnTo>
                  <a:pt x="154" y="101"/>
                </a:lnTo>
                <a:close/>
                <a:moveTo>
                  <a:pt x="120" y="131"/>
                </a:moveTo>
                <a:lnTo>
                  <a:pt x="118" y="137"/>
                </a:lnTo>
                <a:lnTo>
                  <a:pt x="114" y="137"/>
                </a:lnTo>
                <a:lnTo>
                  <a:pt x="114" y="132"/>
                </a:lnTo>
                <a:lnTo>
                  <a:pt x="120" y="13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8">
            <a:extLst>
              <a:ext uri="{FF2B5EF4-FFF2-40B4-BE49-F238E27FC236}">
                <a16:creationId xmlns:a16="http://schemas.microsoft.com/office/drawing/2014/main" id="{56F17B62-FACA-48AC-BDAB-30DF535189B2}"/>
              </a:ext>
            </a:extLst>
          </p:cNvPr>
          <p:cNvSpPr>
            <a:spLocks noEditPoints="1"/>
          </p:cNvSpPr>
          <p:nvPr/>
        </p:nvSpPr>
        <p:spPr bwMode="auto">
          <a:xfrm>
            <a:off x="6483170" y="878469"/>
            <a:ext cx="765175" cy="1549400"/>
          </a:xfrm>
          <a:custGeom>
            <a:avLst/>
            <a:gdLst>
              <a:gd name="T0" fmla="*/ 369 w 964"/>
              <a:gd name="T1" fmla="*/ 263 h 1953"/>
              <a:gd name="T2" fmla="*/ 387 w 964"/>
              <a:gd name="T3" fmla="*/ 280 h 1953"/>
              <a:gd name="T4" fmla="*/ 425 w 964"/>
              <a:gd name="T5" fmla="*/ 322 h 1953"/>
              <a:gd name="T6" fmla="*/ 439 w 964"/>
              <a:gd name="T7" fmla="*/ 369 h 1953"/>
              <a:gd name="T8" fmla="*/ 371 w 964"/>
              <a:gd name="T9" fmla="*/ 440 h 1953"/>
              <a:gd name="T10" fmla="*/ 188 w 964"/>
              <a:gd name="T11" fmla="*/ 460 h 1953"/>
              <a:gd name="T12" fmla="*/ 104 w 964"/>
              <a:gd name="T13" fmla="*/ 436 h 1953"/>
              <a:gd name="T14" fmla="*/ 4 w 964"/>
              <a:gd name="T15" fmla="*/ 347 h 1953"/>
              <a:gd name="T16" fmla="*/ 47 w 964"/>
              <a:gd name="T17" fmla="*/ 464 h 1953"/>
              <a:gd name="T18" fmla="*/ 41 w 964"/>
              <a:gd name="T19" fmla="*/ 512 h 1953"/>
              <a:gd name="T20" fmla="*/ 63 w 964"/>
              <a:gd name="T21" fmla="*/ 557 h 1953"/>
              <a:gd name="T22" fmla="*/ 168 w 964"/>
              <a:gd name="T23" fmla="*/ 604 h 1953"/>
              <a:gd name="T24" fmla="*/ 210 w 964"/>
              <a:gd name="T25" fmla="*/ 736 h 1953"/>
              <a:gd name="T26" fmla="*/ 302 w 964"/>
              <a:gd name="T27" fmla="*/ 775 h 1953"/>
              <a:gd name="T28" fmla="*/ 222 w 964"/>
              <a:gd name="T29" fmla="*/ 913 h 1953"/>
              <a:gd name="T30" fmla="*/ 151 w 964"/>
              <a:gd name="T31" fmla="*/ 1011 h 1953"/>
              <a:gd name="T32" fmla="*/ 130 w 964"/>
              <a:gd name="T33" fmla="*/ 1075 h 1953"/>
              <a:gd name="T34" fmla="*/ 175 w 964"/>
              <a:gd name="T35" fmla="*/ 1129 h 1953"/>
              <a:gd name="T36" fmla="*/ 290 w 964"/>
              <a:gd name="T37" fmla="*/ 1371 h 1953"/>
              <a:gd name="T38" fmla="*/ 352 w 964"/>
              <a:gd name="T39" fmla="*/ 1683 h 1953"/>
              <a:gd name="T40" fmla="*/ 356 w 964"/>
              <a:gd name="T41" fmla="*/ 1810 h 1953"/>
              <a:gd name="T42" fmla="*/ 335 w 964"/>
              <a:gd name="T43" fmla="*/ 1830 h 1953"/>
              <a:gd name="T44" fmla="*/ 276 w 964"/>
              <a:gd name="T45" fmla="*/ 1853 h 1953"/>
              <a:gd name="T46" fmla="*/ 233 w 964"/>
              <a:gd name="T47" fmla="*/ 1886 h 1953"/>
              <a:gd name="T48" fmla="*/ 302 w 964"/>
              <a:gd name="T49" fmla="*/ 1929 h 1953"/>
              <a:gd name="T50" fmla="*/ 518 w 964"/>
              <a:gd name="T51" fmla="*/ 1929 h 1953"/>
              <a:gd name="T52" fmla="*/ 514 w 964"/>
              <a:gd name="T53" fmla="*/ 1844 h 1953"/>
              <a:gd name="T54" fmla="*/ 477 w 964"/>
              <a:gd name="T55" fmla="*/ 1678 h 1953"/>
              <a:gd name="T56" fmla="*/ 445 w 964"/>
              <a:gd name="T57" fmla="*/ 1441 h 1953"/>
              <a:gd name="T58" fmla="*/ 484 w 964"/>
              <a:gd name="T59" fmla="*/ 1380 h 1953"/>
              <a:gd name="T60" fmla="*/ 566 w 964"/>
              <a:gd name="T61" fmla="*/ 1520 h 1953"/>
              <a:gd name="T62" fmla="*/ 648 w 964"/>
              <a:gd name="T63" fmla="*/ 1587 h 1953"/>
              <a:gd name="T64" fmla="*/ 773 w 964"/>
              <a:gd name="T65" fmla="*/ 1696 h 1953"/>
              <a:gd name="T66" fmla="*/ 789 w 964"/>
              <a:gd name="T67" fmla="*/ 1739 h 1953"/>
              <a:gd name="T68" fmla="*/ 816 w 964"/>
              <a:gd name="T69" fmla="*/ 1784 h 1953"/>
              <a:gd name="T70" fmla="*/ 819 w 964"/>
              <a:gd name="T71" fmla="*/ 1810 h 1953"/>
              <a:gd name="T72" fmla="*/ 823 w 964"/>
              <a:gd name="T73" fmla="*/ 1857 h 1953"/>
              <a:gd name="T74" fmla="*/ 849 w 964"/>
              <a:gd name="T75" fmla="*/ 1953 h 1953"/>
              <a:gd name="T76" fmla="*/ 937 w 964"/>
              <a:gd name="T77" fmla="*/ 1884 h 1953"/>
              <a:gd name="T78" fmla="*/ 963 w 964"/>
              <a:gd name="T79" fmla="*/ 1683 h 1953"/>
              <a:gd name="T80" fmla="*/ 849 w 964"/>
              <a:gd name="T81" fmla="*/ 1581 h 1953"/>
              <a:gd name="T82" fmla="*/ 696 w 964"/>
              <a:gd name="T83" fmla="*/ 1423 h 1953"/>
              <a:gd name="T84" fmla="*/ 657 w 964"/>
              <a:gd name="T85" fmla="*/ 1402 h 1953"/>
              <a:gd name="T86" fmla="*/ 655 w 964"/>
              <a:gd name="T87" fmla="*/ 1270 h 1953"/>
              <a:gd name="T88" fmla="*/ 685 w 964"/>
              <a:gd name="T89" fmla="*/ 1138 h 1953"/>
              <a:gd name="T90" fmla="*/ 713 w 964"/>
              <a:gd name="T91" fmla="*/ 959 h 1953"/>
              <a:gd name="T92" fmla="*/ 680 w 964"/>
              <a:gd name="T93" fmla="*/ 825 h 1953"/>
              <a:gd name="T94" fmla="*/ 681 w 964"/>
              <a:gd name="T95" fmla="*/ 665 h 1953"/>
              <a:gd name="T96" fmla="*/ 695 w 964"/>
              <a:gd name="T97" fmla="*/ 497 h 1953"/>
              <a:gd name="T98" fmla="*/ 659 w 964"/>
              <a:gd name="T99" fmla="*/ 371 h 1953"/>
              <a:gd name="T100" fmla="*/ 613 w 964"/>
              <a:gd name="T101" fmla="*/ 289 h 1953"/>
              <a:gd name="T102" fmla="*/ 588 w 964"/>
              <a:gd name="T103" fmla="*/ 75 h 1953"/>
              <a:gd name="T104" fmla="*/ 492 w 964"/>
              <a:gd name="T105" fmla="*/ 4 h 1953"/>
              <a:gd name="T106" fmla="*/ 369 w 964"/>
              <a:gd name="T107" fmla="*/ 30 h 1953"/>
              <a:gd name="T108" fmla="*/ 283 w 964"/>
              <a:gd name="T109" fmla="*/ 147 h 1953"/>
              <a:gd name="T110" fmla="*/ 264 w 964"/>
              <a:gd name="T111" fmla="*/ 177 h 1953"/>
              <a:gd name="T112" fmla="*/ 371 w 964"/>
              <a:gd name="T113" fmla="*/ 820 h 1953"/>
              <a:gd name="T114" fmla="*/ 315 w 964"/>
              <a:gd name="T115" fmla="*/ 866 h 1953"/>
              <a:gd name="T116" fmla="*/ 134 w 964"/>
              <a:gd name="T117" fmla="*/ 460 h 1953"/>
              <a:gd name="T118" fmla="*/ 149 w 964"/>
              <a:gd name="T119" fmla="*/ 475 h 1953"/>
              <a:gd name="T120" fmla="*/ 210 w 964"/>
              <a:gd name="T121" fmla="*/ 572 h 1953"/>
              <a:gd name="T122" fmla="*/ 281 w 964"/>
              <a:gd name="T123" fmla="*/ 630 h 1953"/>
              <a:gd name="T124" fmla="*/ 235 w 964"/>
              <a:gd name="T125" fmla="*/ 591 h 19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64" h="1953">
                <a:moveTo>
                  <a:pt x="354" y="224"/>
                </a:moveTo>
                <a:lnTo>
                  <a:pt x="365" y="227"/>
                </a:lnTo>
                <a:lnTo>
                  <a:pt x="365" y="227"/>
                </a:lnTo>
                <a:lnTo>
                  <a:pt x="361" y="257"/>
                </a:lnTo>
                <a:lnTo>
                  <a:pt x="361" y="257"/>
                </a:lnTo>
                <a:lnTo>
                  <a:pt x="361" y="259"/>
                </a:lnTo>
                <a:lnTo>
                  <a:pt x="363" y="259"/>
                </a:lnTo>
                <a:lnTo>
                  <a:pt x="369" y="263"/>
                </a:lnTo>
                <a:lnTo>
                  <a:pt x="374" y="265"/>
                </a:lnTo>
                <a:lnTo>
                  <a:pt x="378" y="267"/>
                </a:lnTo>
                <a:lnTo>
                  <a:pt x="378" y="267"/>
                </a:lnTo>
                <a:lnTo>
                  <a:pt x="378" y="272"/>
                </a:lnTo>
                <a:lnTo>
                  <a:pt x="382" y="276"/>
                </a:lnTo>
                <a:lnTo>
                  <a:pt x="382" y="276"/>
                </a:lnTo>
                <a:lnTo>
                  <a:pt x="385" y="280"/>
                </a:lnTo>
                <a:lnTo>
                  <a:pt x="387" y="280"/>
                </a:lnTo>
                <a:lnTo>
                  <a:pt x="391" y="291"/>
                </a:lnTo>
                <a:lnTo>
                  <a:pt x="391" y="291"/>
                </a:lnTo>
                <a:lnTo>
                  <a:pt x="398" y="304"/>
                </a:lnTo>
                <a:lnTo>
                  <a:pt x="404" y="313"/>
                </a:lnTo>
                <a:lnTo>
                  <a:pt x="408" y="321"/>
                </a:lnTo>
                <a:lnTo>
                  <a:pt x="408" y="321"/>
                </a:lnTo>
                <a:lnTo>
                  <a:pt x="415" y="322"/>
                </a:lnTo>
                <a:lnTo>
                  <a:pt x="425" y="322"/>
                </a:lnTo>
                <a:lnTo>
                  <a:pt x="438" y="324"/>
                </a:lnTo>
                <a:lnTo>
                  <a:pt x="438" y="324"/>
                </a:lnTo>
                <a:lnTo>
                  <a:pt x="449" y="339"/>
                </a:lnTo>
                <a:lnTo>
                  <a:pt x="449" y="339"/>
                </a:lnTo>
                <a:lnTo>
                  <a:pt x="456" y="350"/>
                </a:lnTo>
                <a:lnTo>
                  <a:pt x="458" y="354"/>
                </a:lnTo>
                <a:lnTo>
                  <a:pt x="458" y="354"/>
                </a:lnTo>
                <a:lnTo>
                  <a:pt x="439" y="369"/>
                </a:lnTo>
                <a:lnTo>
                  <a:pt x="425" y="380"/>
                </a:lnTo>
                <a:lnTo>
                  <a:pt x="408" y="389"/>
                </a:lnTo>
                <a:lnTo>
                  <a:pt x="408" y="389"/>
                </a:lnTo>
                <a:lnTo>
                  <a:pt x="402" y="393"/>
                </a:lnTo>
                <a:lnTo>
                  <a:pt x="395" y="399"/>
                </a:lnTo>
                <a:lnTo>
                  <a:pt x="385" y="410"/>
                </a:lnTo>
                <a:lnTo>
                  <a:pt x="378" y="425"/>
                </a:lnTo>
                <a:lnTo>
                  <a:pt x="371" y="440"/>
                </a:lnTo>
                <a:lnTo>
                  <a:pt x="371" y="440"/>
                </a:lnTo>
                <a:lnTo>
                  <a:pt x="344" y="505"/>
                </a:lnTo>
                <a:lnTo>
                  <a:pt x="324" y="557"/>
                </a:lnTo>
                <a:lnTo>
                  <a:pt x="324" y="557"/>
                </a:lnTo>
                <a:lnTo>
                  <a:pt x="240" y="496"/>
                </a:lnTo>
                <a:lnTo>
                  <a:pt x="240" y="496"/>
                </a:lnTo>
                <a:lnTo>
                  <a:pt x="212" y="475"/>
                </a:lnTo>
                <a:lnTo>
                  <a:pt x="188" y="460"/>
                </a:lnTo>
                <a:lnTo>
                  <a:pt x="188" y="460"/>
                </a:lnTo>
                <a:lnTo>
                  <a:pt x="153" y="443"/>
                </a:lnTo>
                <a:lnTo>
                  <a:pt x="132" y="436"/>
                </a:lnTo>
                <a:lnTo>
                  <a:pt x="117" y="432"/>
                </a:lnTo>
                <a:lnTo>
                  <a:pt x="117" y="432"/>
                </a:lnTo>
                <a:lnTo>
                  <a:pt x="110" y="434"/>
                </a:lnTo>
                <a:lnTo>
                  <a:pt x="106" y="434"/>
                </a:lnTo>
                <a:lnTo>
                  <a:pt x="104" y="436"/>
                </a:lnTo>
                <a:lnTo>
                  <a:pt x="67" y="371"/>
                </a:lnTo>
                <a:lnTo>
                  <a:pt x="30" y="371"/>
                </a:lnTo>
                <a:lnTo>
                  <a:pt x="30" y="371"/>
                </a:lnTo>
                <a:lnTo>
                  <a:pt x="21" y="354"/>
                </a:lnTo>
                <a:lnTo>
                  <a:pt x="15" y="345"/>
                </a:lnTo>
                <a:lnTo>
                  <a:pt x="11" y="339"/>
                </a:lnTo>
                <a:lnTo>
                  <a:pt x="11" y="339"/>
                </a:lnTo>
                <a:lnTo>
                  <a:pt x="4" y="347"/>
                </a:lnTo>
                <a:lnTo>
                  <a:pt x="2" y="354"/>
                </a:lnTo>
                <a:lnTo>
                  <a:pt x="0" y="360"/>
                </a:lnTo>
                <a:lnTo>
                  <a:pt x="0" y="360"/>
                </a:lnTo>
                <a:lnTo>
                  <a:pt x="9" y="378"/>
                </a:lnTo>
                <a:lnTo>
                  <a:pt x="26" y="414"/>
                </a:lnTo>
                <a:lnTo>
                  <a:pt x="50" y="460"/>
                </a:lnTo>
                <a:lnTo>
                  <a:pt x="50" y="460"/>
                </a:lnTo>
                <a:lnTo>
                  <a:pt x="47" y="464"/>
                </a:lnTo>
                <a:lnTo>
                  <a:pt x="45" y="468"/>
                </a:lnTo>
                <a:lnTo>
                  <a:pt x="45" y="473"/>
                </a:lnTo>
                <a:lnTo>
                  <a:pt x="45" y="473"/>
                </a:lnTo>
                <a:lnTo>
                  <a:pt x="45" y="488"/>
                </a:lnTo>
                <a:lnTo>
                  <a:pt x="45" y="499"/>
                </a:lnTo>
                <a:lnTo>
                  <a:pt x="45" y="499"/>
                </a:lnTo>
                <a:lnTo>
                  <a:pt x="41" y="512"/>
                </a:lnTo>
                <a:lnTo>
                  <a:pt x="41" y="512"/>
                </a:lnTo>
                <a:lnTo>
                  <a:pt x="43" y="516"/>
                </a:lnTo>
                <a:lnTo>
                  <a:pt x="48" y="522"/>
                </a:lnTo>
                <a:lnTo>
                  <a:pt x="58" y="533"/>
                </a:lnTo>
                <a:lnTo>
                  <a:pt x="58" y="533"/>
                </a:lnTo>
                <a:lnTo>
                  <a:pt x="60" y="538"/>
                </a:lnTo>
                <a:lnTo>
                  <a:pt x="60" y="544"/>
                </a:lnTo>
                <a:lnTo>
                  <a:pt x="61" y="551"/>
                </a:lnTo>
                <a:lnTo>
                  <a:pt x="63" y="557"/>
                </a:lnTo>
                <a:lnTo>
                  <a:pt x="63" y="557"/>
                </a:lnTo>
                <a:lnTo>
                  <a:pt x="69" y="564"/>
                </a:lnTo>
                <a:lnTo>
                  <a:pt x="73" y="568"/>
                </a:lnTo>
                <a:lnTo>
                  <a:pt x="80" y="570"/>
                </a:lnTo>
                <a:lnTo>
                  <a:pt x="80" y="570"/>
                </a:lnTo>
                <a:lnTo>
                  <a:pt x="115" y="572"/>
                </a:lnTo>
                <a:lnTo>
                  <a:pt x="142" y="572"/>
                </a:lnTo>
                <a:lnTo>
                  <a:pt x="168" y="604"/>
                </a:lnTo>
                <a:lnTo>
                  <a:pt x="171" y="633"/>
                </a:lnTo>
                <a:lnTo>
                  <a:pt x="171" y="633"/>
                </a:lnTo>
                <a:lnTo>
                  <a:pt x="181" y="685"/>
                </a:lnTo>
                <a:lnTo>
                  <a:pt x="181" y="685"/>
                </a:lnTo>
                <a:lnTo>
                  <a:pt x="184" y="695"/>
                </a:lnTo>
                <a:lnTo>
                  <a:pt x="192" y="710"/>
                </a:lnTo>
                <a:lnTo>
                  <a:pt x="203" y="728"/>
                </a:lnTo>
                <a:lnTo>
                  <a:pt x="210" y="736"/>
                </a:lnTo>
                <a:lnTo>
                  <a:pt x="218" y="743"/>
                </a:lnTo>
                <a:lnTo>
                  <a:pt x="218" y="743"/>
                </a:lnTo>
                <a:lnTo>
                  <a:pt x="233" y="752"/>
                </a:lnTo>
                <a:lnTo>
                  <a:pt x="246" y="760"/>
                </a:lnTo>
                <a:lnTo>
                  <a:pt x="272" y="769"/>
                </a:lnTo>
                <a:lnTo>
                  <a:pt x="272" y="769"/>
                </a:lnTo>
                <a:lnTo>
                  <a:pt x="285" y="773"/>
                </a:lnTo>
                <a:lnTo>
                  <a:pt x="302" y="775"/>
                </a:lnTo>
                <a:lnTo>
                  <a:pt x="322" y="775"/>
                </a:lnTo>
                <a:lnTo>
                  <a:pt x="281" y="859"/>
                </a:lnTo>
                <a:lnTo>
                  <a:pt x="272" y="859"/>
                </a:lnTo>
                <a:lnTo>
                  <a:pt x="251" y="879"/>
                </a:lnTo>
                <a:lnTo>
                  <a:pt x="244" y="879"/>
                </a:lnTo>
                <a:lnTo>
                  <a:pt x="244" y="879"/>
                </a:lnTo>
                <a:lnTo>
                  <a:pt x="233" y="896"/>
                </a:lnTo>
                <a:lnTo>
                  <a:pt x="222" y="913"/>
                </a:lnTo>
                <a:lnTo>
                  <a:pt x="210" y="931"/>
                </a:lnTo>
                <a:lnTo>
                  <a:pt x="210" y="931"/>
                </a:lnTo>
                <a:lnTo>
                  <a:pt x="205" y="942"/>
                </a:lnTo>
                <a:lnTo>
                  <a:pt x="197" y="954"/>
                </a:lnTo>
                <a:lnTo>
                  <a:pt x="179" y="978"/>
                </a:lnTo>
                <a:lnTo>
                  <a:pt x="151" y="1008"/>
                </a:lnTo>
                <a:lnTo>
                  <a:pt x="151" y="1008"/>
                </a:lnTo>
                <a:lnTo>
                  <a:pt x="151" y="1011"/>
                </a:lnTo>
                <a:lnTo>
                  <a:pt x="151" y="1013"/>
                </a:lnTo>
                <a:lnTo>
                  <a:pt x="156" y="1019"/>
                </a:lnTo>
                <a:lnTo>
                  <a:pt x="168" y="1024"/>
                </a:lnTo>
                <a:lnTo>
                  <a:pt x="168" y="1024"/>
                </a:lnTo>
                <a:lnTo>
                  <a:pt x="164" y="1032"/>
                </a:lnTo>
                <a:lnTo>
                  <a:pt x="155" y="1045"/>
                </a:lnTo>
                <a:lnTo>
                  <a:pt x="130" y="1075"/>
                </a:lnTo>
                <a:lnTo>
                  <a:pt x="130" y="1075"/>
                </a:lnTo>
                <a:lnTo>
                  <a:pt x="129" y="1078"/>
                </a:lnTo>
                <a:lnTo>
                  <a:pt x="129" y="1082"/>
                </a:lnTo>
                <a:lnTo>
                  <a:pt x="130" y="1089"/>
                </a:lnTo>
                <a:lnTo>
                  <a:pt x="138" y="1097"/>
                </a:lnTo>
                <a:lnTo>
                  <a:pt x="145" y="1104"/>
                </a:lnTo>
                <a:lnTo>
                  <a:pt x="162" y="1119"/>
                </a:lnTo>
                <a:lnTo>
                  <a:pt x="175" y="1129"/>
                </a:lnTo>
                <a:lnTo>
                  <a:pt x="175" y="1129"/>
                </a:lnTo>
                <a:lnTo>
                  <a:pt x="238" y="1158"/>
                </a:lnTo>
                <a:lnTo>
                  <a:pt x="298" y="1184"/>
                </a:lnTo>
                <a:lnTo>
                  <a:pt x="298" y="1184"/>
                </a:lnTo>
                <a:lnTo>
                  <a:pt x="296" y="1253"/>
                </a:lnTo>
                <a:lnTo>
                  <a:pt x="294" y="1309"/>
                </a:lnTo>
                <a:lnTo>
                  <a:pt x="290" y="1350"/>
                </a:lnTo>
                <a:lnTo>
                  <a:pt x="290" y="1350"/>
                </a:lnTo>
                <a:lnTo>
                  <a:pt x="290" y="1371"/>
                </a:lnTo>
                <a:lnTo>
                  <a:pt x="290" y="1399"/>
                </a:lnTo>
                <a:lnTo>
                  <a:pt x="298" y="1466"/>
                </a:lnTo>
                <a:lnTo>
                  <a:pt x="307" y="1553"/>
                </a:lnTo>
                <a:lnTo>
                  <a:pt x="307" y="1553"/>
                </a:lnTo>
                <a:lnTo>
                  <a:pt x="330" y="1613"/>
                </a:lnTo>
                <a:lnTo>
                  <a:pt x="344" y="1655"/>
                </a:lnTo>
                <a:lnTo>
                  <a:pt x="352" y="1683"/>
                </a:lnTo>
                <a:lnTo>
                  <a:pt x="352" y="1683"/>
                </a:lnTo>
                <a:lnTo>
                  <a:pt x="352" y="1706"/>
                </a:lnTo>
                <a:lnTo>
                  <a:pt x="350" y="1737"/>
                </a:lnTo>
                <a:lnTo>
                  <a:pt x="348" y="1784"/>
                </a:lnTo>
                <a:lnTo>
                  <a:pt x="348" y="1784"/>
                </a:lnTo>
                <a:lnTo>
                  <a:pt x="354" y="1795"/>
                </a:lnTo>
                <a:lnTo>
                  <a:pt x="358" y="1806"/>
                </a:lnTo>
                <a:lnTo>
                  <a:pt x="358" y="1806"/>
                </a:lnTo>
                <a:lnTo>
                  <a:pt x="356" y="1810"/>
                </a:lnTo>
                <a:lnTo>
                  <a:pt x="352" y="1814"/>
                </a:lnTo>
                <a:lnTo>
                  <a:pt x="352" y="1814"/>
                </a:lnTo>
                <a:lnTo>
                  <a:pt x="348" y="1817"/>
                </a:lnTo>
                <a:lnTo>
                  <a:pt x="348" y="1823"/>
                </a:lnTo>
                <a:lnTo>
                  <a:pt x="348" y="1823"/>
                </a:lnTo>
                <a:lnTo>
                  <a:pt x="346" y="1827"/>
                </a:lnTo>
                <a:lnTo>
                  <a:pt x="343" y="1829"/>
                </a:lnTo>
                <a:lnTo>
                  <a:pt x="335" y="1830"/>
                </a:lnTo>
                <a:lnTo>
                  <a:pt x="335" y="1830"/>
                </a:lnTo>
                <a:lnTo>
                  <a:pt x="326" y="1838"/>
                </a:lnTo>
                <a:lnTo>
                  <a:pt x="320" y="1844"/>
                </a:lnTo>
                <a:lnTo>
                  <a:pt x="311" y="1849"/>
                </a:lnTo>
                <a:lnTo>
                  <a:pt x="311" y="1849"/>
                </a:lnTo>
                <a:lnTo>
                  <a:pt x="305" y="1851"/>
                </a:lnTo>
                <a:lnTo>
                  <a:pt x="296" y="1853"/>
                </a:lnTo>
                <a:lnTo>
                  <a:pt x="276" y="1853"/>
                </a:lnTo>
                <a:lnTo>
                  <a:pt x="257" y="1853"/>
                </a:lnTo>
                <a:lnTo>
                  <a:pt x="244" y="1853"/>
                </a:lnTo>
                <a:lnTo>
                  <a:pt x="244" y="1853"/>
                </a:lnTo>
                <a:lnTo>
                  <a:pt x="242" y="1855"/>
                </a:lnTo>
                <a:lnTo>
                  <a:pt x="238" y="1860"/>
                </a:lnTo>
                <a:lnTo>
                  <a:pt x="235" y="1868"/>
                </a:lnTo>
                <a:lnTo>
                  <a:pt x="233" y="1877"/>
                </a:lnTo>
                <a:lnTo>
                  <a:pt x="233" y="1886"/>
                </a:lnTo>
                <a:lnTo>
                  <a:pt x="235" y="1896"/>
                </a:lnTo>
                <a:lnTo>
                  <a:pt x="240" y="1905"/>
                </a:lnTo>
                <a:lnTo>
                  <a:pt x="248" y="1912"/>
                </a:lnTo>
                <a:lnTo>
                  <a:pt x="248" y="1912"/>
                </a:lnTo>
                <a:lnTo>
                  <a:pt x="264" y="1924"/>
                </a:lnTo>
                <a:lnTo>
                  <a:pt x="276" y="1929"/>
                </a:lnTo>
                <a:lnTo>
                  <a:pt x="289" y="1929"/>
                </a:lnTo>
                <a:lnTo>
                  <a:pt x="302" y="1929"/>
                </a:lnTo>
                <a:lnTo>
                  <a:pt x="302" y="1929"/>
                </a:lnTo>
                <a:lnTo>
                  <a:pt x="398" y="1935"/>
                </a:lnTo>
                <a:lnTo>
                  <a:pt x="456" y="1938"/>
                </a:lnTo>
                <a:lnTo>
                  <a:pt x="488" y="1938"/>
                </a:lnTo>
                <a:lnTo>
                  <a:pt x="488" y="1938"/>
                </a:lnTo>
                <a:lnTo>
                  <a:pt x="506" y="1935"/>
                </a:lnTo>
                <a:lnTo>
                  <a:pt x="516" y="1931"/>
                </a:lnTo>
                <a:lnTo>
                  <a:pt x="518" y="1929"/>
                </a:lnTo>
                <a:lnTo>
                  <a:pt x="518" y="1925"/>
                </a:lnTo>
                <a:lnTo>
                  <a:pt x="518" y="1925"/>
                </a:lnTo>
                <a:lnTo>
                  <a:pt x="518" y="1918"/>
                </a:lnTo>
                <a:lnTo>
                  <a:pt x="518" y="1907"/>
                </a:lnTo>
                <a:lnTo>
                  <a:pt x="516" y="1886"/>
                </a:lnTo>
                <a:lnTo>
                  <a:pt x="516" y="1886"/>
                </a:lnTo>
                <a:lnTo>
                  <a:pt x="514" y="1860"/>
                </a:lnTo>
                <a:lnTo>
                  <a:pt x="514" y="1844"/>
                </a:lnTo>
                <a:lnTo>
                  <a:pt x="512" y="1832"/>
                </a:lnTo>
                <a:lnTo>
                  <a:pt x="512" y="1832"/>
                </a:lnTo>
                <a:lnTo>
                  <a:pt x="508" y="1827"/>
                </a:lnTo>
                <a:lnTo>
                  <a:pt x="505" y="1825"/>
                </a:lnTo>
                <a:lnTo>
                  <a:pt x="499" y="1823"/>
                </a:lnTo>
                <a:lnTo>
                  <a:pt x="499" y="1823"/>
                </a:lnTo>
                <a:lnTo>
                  <a:pt x="486" y="1741"/>
                </a:lnTo>
                <a:lnTo>
                  <a:pt x="477" y="1678"/>
                </a:lnTo>
                <a:lnTo>
                  <a:pt x="467" y="1633"/>
                </a:lnTo>
                <a:lnTo>
                  <a:pt x="467" y="1633"/>
                </a:lnTo>
                <a:lnTo>
                  <a:pt x="464" y="1600"/>
                </a:lnTo>
                <a:lnTo>
                  <a:pt x="460" y="1559"/>
                </a:lnTo>
                <a:lnTo>
                  <a:pt x="454" y="1501"/>
                </a:lnTo>
                <a:lnTo>
                  <a:pt x="454" y="1501"/>
                </a:lnTo>
                <a:lnTo>
                  <a:pt x="451" y="1477"/>
                </a:lnTo>
                <a:lnTo>
                  <a:pt x="445" y="1441"/>
                </a:lnTo>
                <a:lnTo>
                  <a:pt x="445" y="1441"/>
                </a:lnTo>
                <a:lnTo>
                  <a:pt x="445" y="1426"/>
                </a:lnTo>
                <a:lnTo>
                  <a:pt x="447" y="1410"/>
                </a:lnTo>
                <a:lnTo>
                  <a:pt x="458" y="1372"/>
                </a:lnTo>
                <a:lnTo>
                  <a:pt x="469" y="1341"/>
                </a:lnTo>
                <a:lnTo>
                  <a:pt x="475" y="1328"/>
                </a:lnTo>
                <a:lnTo>
                  <a:pt x="475" y="1328"/>
                </a:lnTo>
                <a:lnTo>
                  <a:pt x="484" y="1380"/>
                </a:lnTo>
                <a:lnTo>
                  <a:pt x="493" y="1421"/>
                </a:lnTo>
                <a:lnTo>
                  <a:pt x="497" y="1438"/>
                </a:lnTo>
                <a:lnTo>
                  <a:pt x="501" y="1451"/>
                </a:lnTo>
                <a:lnTo>
                  <a:pt x="501" y="1451"/>
                </a:lnTo>
                <a:lnTo>
                  <a:pt x="506" y="1460"/>
                </a:lnTo>
                <a:lnTo>
                  <a:pt x="514" y="1469"/>
                </a:lnTo>
                <a:lnTo>
                  <a:pt x="531" y="1486"/>
                </a:lnTo>
                <a:lnTo>
                  <a:pt x="566" y="1520"/>
                </a:lnTo>
                <a:lnTo>
                  <a:pt x="566" y="1520"/>
                </a:lnTo>
                <a:lnTo>
                  <a:pt x="574" y="1529"/>
                </a:lnTo>
                <a:lnTo>
                  <a:pt x="585" y="1538"/>
                </a:lnTo>
                <a:lnTo>
                  <a:pt x="611" y="1557"/>
                </a:lnTo>
                <a:lnTo>
                  <a:pt x="635" y="1574"/>
                </a:lnTo>
                <a:lnTo>
                  <a:pt x="644" y="1581"/>
                </a:lnTo>
                <a:lnTo>
                  <a:pt x="648" y="1587"/>
                </a:lnTo>
                <a:lnTo>
                  <a:pt x="648" y="1587"/>
                </a:lnTo>
                <a:lnTo>
                  <a:pt x="657" y="1598"/>
                </a:lnTo>
                <a:lnTo>
                  <a:pt x="672" y="1611"/>
                </a:lnTo>
                <a:lnTo>
                  <a:pt x="691" y="1626"/>
                </a:lnTo>
                <a:lnTo>
                  <a:pt x="715" y="1644"/>
                </a:lnTo>
                <a:lnTo>
                  <a:pt x="715" y="1644"/>
                </a:lnTo>
                <a:lnTo>
                  <a:pt x="739" y="1661"/>
                </a:lnTo>
                <a:lnTo>
                  <a:pt x="756" y="1678"/>
                </a:lnTo>
                <a:lnTo>
                  <a:pt x="773" y="1696"/>
                </a:lnTo>
                <a:lnTo>
                  <a:pt x="773" y="1696"/>
                </a:lnTo>
                <a:lnTo>
                  <a:pt x="775" y="1708"/>
                </a:lnTo>
                <a:lnTo>
                  <a:pt x="776" y="1726"/>
                </a:lnTo>
                <a:lnTo>
                  <a:pt x="776" y="1726"/>
                </a:lnTo>
                <a:lnTo>
                  <a:pt x="776" y="1730"/>
                </a:lnTo>
                <a:lnTo>
                  <a:pt x="778" y="1734"/>
                </a:lnTo>
                <a:lnTo>
                  <a:pt x="782" y="1737"/>
                </a:lnTo>
                <a:lnTo>
                  <a:pt x="789" y="1739"/>
                </a:lnTo>
                <a:lnTo>
                  <a:pt x="812" y="1743"/>
                </a:lnTo>
                <a:lnTo>
                  <a:pt x="812" y="1743"/>
                </a:lnTo>
                <a:lnTo>
                  <a:pt x="816" y="1754"/>
                </a:lnTo>
                <a:lnTo>
                  <a:pt x="819" y="1769"/>
                </a:lnTo>
                <a:lnTo>
                  <a:pt x="819" y="1769"/>
                </a:lnTo>
                <a:lnTo>
                  <a:pt x="817" y="1776"/>
                </a:lnTo>
                <a:lnTo>
                  <a:pt x="816" y="1778"/>
                </a:lnTo>
                <a:lnTo>
                  <a:pt x="816" y="1784"/>
                </a:lnTo>
                <a:lnTo>
                  <a:pt x="816" y="1784"/>
                </a:lnTo>
                <a:lnTo>
                  <a:pt x="819" y="1791"/>
                </a:lnTo>
                <a:lnTo>
                  <a:pt x="823" y="1799"/>
                </a:lnTo>
                <a:lnTo>
                  <a:pt x="823" y="1799"/>
                </a:lnTo>
                <a:lnTo>
                  <a:pt x="823" y="1803"/>
                </a:lnTo>
                <a:lnTo>
                  <a:pt x="821" y="1803"/>
                </a:lnTo>
                <a:lnTo>
                  <a:pt x="821" y="1804"/>
                </a:lnTo>
                <a:lnTo>
                  <a:pt x="819" y="1810"/>
                </a:lnTo>
                <a:lnTo>
                  <a:pt x="819" y="1810"/>
                </a:lnTo>
                <a:lnTo>
                  <a:pt x="817" y="1817"/>
                </a:lnTo>
                <a:lnTo>
                  <a:pt x="816" y="1819"/>
                </a:lnTo>
                <a:lnTo>
                  <a:pt x="816" y="1819"/>
                </a:lnTo>
                <a:lnTo>
                  <a:pt x="819" y="1834"/>
                </a:lnTo>
                <a:lnTo>
                  <a:pt x="821" y="1845"/>
                </a:lnTo>
                <a:lnTo>
                  <a:pt x="823" y="1857"/>
                </a:lnTo>
                <a:lnTo>
                  <a:pt x="823" y="1857"/>
                </a:lnTo>
                <a:lnTo>
                  <a:pt x="819" y="1890"/>
                </a:lnTo>
                <a:lnTo>
                  <a:pt x="819" y="1929"/>
                </a:lnTo>
                <a:lnTo>
                  <a:pt x="819" y="1929"/>
                </a:lnTo>
                <a:lnTo>
                  <a:pt x="821" y="1937"/>
                </a:lnTo>
                <a:lnTo>
                  <a:pt x="823" y="1940"/>
                </a:lnTo>
                <a:lnTo>
                  <a:pt x="829" y="1946"/>
                </a:lnTo>
                <a:lnTo>
                  <a:pt x="834" y="1950"/>
                </a:lnTo>
                <a:lnTo>
                  <a:pt x="849" y="1953"/>
                </a:lnTo>
                <a:lnTo>
                  <a:pt x="862" y="1953"/>
                </a:lnTo>
                <a:lnTo>
                  <a:pt x="862" y="1953"/>
                </a:lnTo>
                <a:lnTo>
                  <a:pt x="870" y="1950"/>
                </a:lnTo>
                <a:lnTo>
                  <a:pt x="881" y="1942"/>
                </a:lnTo>
                <a:lnTo>
                  <a:pt x="905" y="1922"/>
                </a:lnTo>
                <a:lnTo>
                  <a:pt x="916" y="1909"/>
                </a:lnTo>
                <a:lnTo>
                  <a:pt x="927" y="1896"/>
                </a:lnTo>
                <a:lnTo>
                  <a:pt x="937" y="1884"/>
                </a:lnTo>
                <a:lnTo>
                  <a:pt x="942" y="1873"/>
                </a:lnTo>
                <a:lnTo>
                  <a:pt x="942" y="1873"/>
                </a:lnTo>
                <a:lnTo>
                  <a:pt x="948" y="1857"/>
                </a:lnTo>
                <a:lnTo>
                  <a:pt x="951" y="1832"/>
                </a:lnTo>
                <a:lnTo>
                  <a:pt x="959" y="1771"/>
                </a:lnTo>
                <a:lnTo>
                  <a:pt x="964" y="1713"/>
                </a:lnTo>
                <a:lnTo>
                  <a:pt x="964" y="1693"/>
                </a:lnTo>
                <a:lnTo>
                  <a:pt x="963" y="1683"/>
                </a:lnTo>
                <a:lnTo>
                  <a:pt x="963" y="1683"/>
                </a:lnTo>
                <a:lnTo>
                  <a:pt x="950" y="1672"/>
                </a:lnTo>
                <a:lnTo>
                  <a:pt x="929" y="1659"/>
                </a:lnTo>
                <a:lnTo>
                  <a:pt x="903" y="1644"/>
                </a:lnTo>
                <a:lnTo>
                  <a:pt x="903" y="1644"/>
                </a:lnTo>
                <a:lnTo>
                  <a:pt x="896" y="1635"/>
                </a:lnTo>
                <a:lnTo>
                  <a:pt x="875" y="1615"/>
                </a:lnTo>
                <a:lnTo>
                  <a:pt x="849" y="1581"/>
                </a:lnTo>
                <a:lnTo>
                  <a:pt x="836" y="1564"/>
                </a:lnTo>
                <a:lnTo>
                  <a:pt x="823" y="1544"/>
                </a:lnTo>
                <a:lnTo>
                  <a:pt x="823" y="1544"/>
                </a:lnTo>
                <a:lnTo>
                  <a:pt x="806" y="1523"/>
                </a:lnTo>
                <a:lnTo>
                  <a:pt x="786" y="1501"/>
                </a:lnTo>
                <a:lnTo>
                  <a:pt x="763" y="1479"/>
                </a:lnTo>
                <a:lnTo>
                  <a:pt x="739" y="1458"/>
                </a:lnTo>
                <a:lnTo>
                  <a:pt x="696" y="1423"/>
                </a:lnTo>
                <a:lnTo>
                  <a:pt x="676" y="1408"/>
                </a:lnTo>
                <a:lnTo>
                  <a:pt x="676" y="1408"/>
                </a:lnTo>
                <a:lnTo>
                  <a:pt x="670" y="1406"/>
                </a:lnTo>
                <a:lnTo>
                  <a:pt x="667" y="1406"/>
                </a:lnTo>
                <a:lnTo>
                  <a:pt x="663" y="1408"/>
                </a:lnTo>
                <a:lnTo>
                  <a:pt x="663" y="1408"/>
                </a:lnTo>
                <a:lnTo>
                  <a:pt x="659" y="1406"/>
                </a:lnTo>
                <a:lnTo>
                  <a:pt x="657" y="1402"/>
                </a:lnTo>
                <a:lnTo>
                  <a:pt x="655" y="1397"/>
                </a:lnTo>
                <a:lnTo>
                  <a:pt x="655" y="1397"/>
                </a:lnTo>
                <a:lnTo>
                  <a:pt x="654" y="1393"/>
                </a:lnTo>
                <a:lnTo>
                  <a:pt x="648" y="1389"/>
                </a:lnTo>
                <a:lnTo>
                  <a:pt x="644" y="1387"/>
                </a:lnTo>
                <a:lnTo>
                  <a:pt x="642" y="1387"/>
                </a:lnTo>
                <a:lnTo>
                  <a:pt x="642" y="1387"/>
                </a:lnTo>
                <a:lnTo>
                  <a:pt x="655" y="1270"/>
                </a:lnTo>
                <a:lnTo>
                  <a:pt x="655" y="1270"/>
                </a:lnTo>
                <a:lnTo>
                  <a:pt x="659" y="1263"/>
                </a:lnTo>
                <a:lnTo>
                  <a:pt x="663" y="1255"/>
                </a:lnTo>
                <a:lnTo>
                  <a:pt x="665" y="1248"/>
                </a:lnTo>
                <a:lnTo>
                  <a:pt x="665" y="1248"/>
                </a:lnTo>
                <a:lnTo>
                  <a:pt x="667" y="1233"/>
                </a:lnTo>
                <a:lnTo>
                  <a:pt x="665" y="1224"/>
                </a:lnTo>
                <a:lnTo>
                  <a:pt x="685" y="1138"/>
                </a:lnTo>
                <a:lnTo>
                  <a:pt x="693" y="1134"/>
                </a:lnTo>
                <a:lnTo>
                  <a:pt x="693" y="1134"/>
                </a:lnTo>
                <a:lnTo>
                  <a:pt x="704" y="1075"/>
                </a:lnTo>
                <a:lnTo>
                  <a:pt x="713" y="1022"/>
                </a:lnTo>
                <a:lnTo>
                  <a:pt x="715" y="998"/>
                </a:lnTo>
                <a:lnTo>
                  <a:pt x="715" y="978"/>
                </a:lnTo>
                <a:lnTo>
                  <a:pt x="715" y="978"/>
                </a:lnTo>
                <a:lnTo>
                  <a:pt x="713" y="959"/>
                </a:lnTo>
                <a:lnTo>
                  <a:pt x="709" y="937"/>
                </a:lnTo>
                <a:lnTo>
                  <a:pt x="696" y="894"/>
                </a:lnTo>
                <a:lnTo>
                  <a:pt x="683" y="859"/>
                </a:lnTo>
                <a:lnTo>
                  <a:pt x="680" y="846"/>
                </a:lnTo>
                <a:lnTo>
                  <a:pt x="680" y="846"/>
                </a:lnTo>
                <a:lnTo>
                  <a:pt x="678" y="838"/>
                </a:lnTo>
                <a:lnTo>
                  <a:pt x="680" y="825"/>
                </a:lnTo>
                <a:lnTo>
                  <a:pt x="680" y="825"/>
                </a:lnTo>
                <a:lnTo>
                  <a:pt x="687" y="808"/>
                </a:lnTo>
                <a:lnTo>
                  <a:pt x="693" y="793"/>
                </a:lnTo>
                <a:lnTo>
                  <a:pt x="695" y="782"/>
                </a:lnTo>
                <a:lnTo>
                  <a:pt x="695" y="773"/>
                </a:lnTo>
                <a:lnTo>
                  <a:pt x="695" y="773"/>
                </a:lnTo>
                <a:lnTo>
                  <a:pt x="695" y="747"/>
                </a:lnTo>
                <a:lnTo>
                  <a:pt x="691" y="717"/>
                </a:lnTo>
                <a:lnTo>
                  <a:pt x="681" y="665"/>
                </a:lnTo>
                <a:lnTo>
                  <a:pt x="681" y="665"/>
                </a:lnTo>
                <a:lnTo>
                  <a:pt x="681" y="654"/>
                </a:lnTo>
                <a:lnTo>
                  <a:pt x="681" y="637"/>
                </a:lnTo>
                <a:lnTo>
                  <a:pt x="687" y="596"/>
                </a:lnTo>
                <a:lnTo>
                  <a:pt x="693" y="557"/>
                </a:lnTo>
                <a:lnTo>
                  <a:pt x="695" y="525"/>
                </a:lnTo>
                <a:lnTo>
                  <a:pt x="695" y="525"/>
                </a:lnTo>
                <a:lnTo>
                  <a:pt x="695" y="497"/>
                </a:lnTo>
                <a:lnTo>
                  <a:pt x="691" y="464"/>
                </a:lnTo>
                <a:lnTo>
                  <a:pt x="685" y="410"/>
                </a:lnTo>
                <a:lnTo>
                  <a:pt x="685" y="410"/>
                </a:lnTo>
                <a:lnTo>
                  <a:pt x="683" y="402"/>
                </a:lnTo>
                <a:lnTo>
                  <a:pt x="681" y="397"/>
                </a:lnTo>
                <a:lnTo>
                  <a:pt x="674" y="386"/>
                </a:lnTo>
                <a:lnTo>
                  <a:pt x="659" y="371"/>
                </a:lnTo>
                <a:lnTo>
                  <a:pt x="659" y="371"/>
                </a:lnTo>
                <a:lnTo>
                  <a:pt x="618" y="321"/>
                </a:lnTo>
                <a:lnTo>
                  <a:pt x="605" y="317"/>
                </a:lnTo>
                <a:lnTo>
                  <a:pt x="601" y="300"/>
                </a:lnTo>
                <a:lnTo>
                  <a:pt x="601" y="283"/>
                </a:lnTo>
                <a:lnTo>
                  <a:pt x="609" y="296"/>
                </a:lnTo>
                <a:lnTo>
                  <a:pt x="609" y="296"/>
                </a:lnTo>
                <a:lnTo>
                  <a:pt x="611" y="293"/>
                </a:lnTo>
                <a:lnTo>
                  <a:pt x="613" y="289"/>
                </a:lnTo>
                <a:lnTo>
                  <a:pt x="613" y="283"/>
                </a:lnTo>
                <a:lnTo>
                  <a:pt x="613" y="283"/>
                </a:lnTo>
                <a:lnTo>
                  <a:pt x="609" y="268"/>
                </a:lnTo>
                <a:lnTo>
                  <a:pt x="609" y="257"/>
                </a:lnTo>
                <a:lnTo>
                  <a:pt x="642" y="246"/>
                </a:lnTo>
                <a:lnTo>
                  <a:pt x="585" y="170"/>
                </a:lnTo>
                <a:lnTo>
                  <a:pt x="588" y="75"/>
                </a:lnTo>
                <a:lnTo>
                  <a:pt x="588" y="75"/>
                </a:lnTo>
                <a:lnTo>
                  <a:pt x="583" y="65"/>
                </a:lnTo>
                <a:lnTo>
                  <a:pt x="575" y="56"/>
                </a:lnTo>
                <a:lnTo>
                  <a:pt x="566" y="45"/>
                </a:lnTo>
                <a:lnTo>
                  <a:pt x="553" y="32"/>
                </a:lnTo>
                <a:lnTo>
                  <a:pt x="536" y="21"/>
                </a:lnTo>
                <a:lnTo>
                  <a:pt x="516" y="11"/>
                </a:lnTo>
                <a:lnTo>
                  <a:pt x="492" y="4"/>
                </a:lnTo>
                <a:lnTo>
                  <a:pt x="492" y="4"/>
                </a:lnTo>
                <a:lnTo>
                  <a:pt x="479" y="2"/>
                </a:lnTo>
                <a:lnTo>
                  <a:pt x="467" y="0"/>
                </a:lnTo>
                <a:lnTo>
                  <a:pt x="443" y="2"/>
                </a:lnTo>
                <a:lnTo>
                  <a:pt x="423" y="6"/>
                </a:lnTo>
                <a:lnTo>
                  <a:pt x="404" y="11"/>
                </a:lnTo>
                <a:lnTo>
                  <a:pt x="389" y="19"/>
                </a:lnTo>
                <a:lnTo>
                  <a:pt x="378" y="25"/>
                </a:lnTo>
                <a:lnTo>
                  <a:pt x="369" y="30"/>
                </a:lnTo>
                <a:lnTo>
                  <a:pt x="369" y="30"/>
                </a:lnTo>
                <a:lnTo>
                  <a:pt x="358" y="65"/>
                </a:lnTo>
                <a:lnTo>
                  <a:pt x="348" y="92"/>
                </a:lnTo>
                <a:lnTo>
                  <a:pt x="341" y="110"/>
                </a:lnTo>
                <a:lnTo>
                  <a:pt x="324" y="144"/>
                </a:lnTo>
                <a:lnTo>
                  <a:pt x="324" y="144"/>
                </a:lnTo>
                <a:lnTo>
                  <a:pt x="302" y="146"/>
                </a:lnTo>
                <a:lnTo>
                  <a:pt x="283" y="147"/>
                </a:lnTo>
                <a:lnTo>
                  <a:pt x="268" y="151"/>
                </a:lnTo>
                <a:lnTo>
                  <a:pt x="268" y="151"/>
                </a:lnTo>
                <a:lnTo>
                  <a:pt x="263" y="153"/>
                </a:lnTo>
                <a:lnTo>
                  <a:pt x="259" y="157"/>
                </a:lnTo>
                <a:lnTo>
                  <a:pt x="257" y="159"/>
                </a:lnTo>
                <a:lnTo>
                  <a:pt x="255" y="162"/>
                </a:lnTo>
                <a:lnTo>
                  <a:pt x="259" y="170"/>
                </a:lnTo>
                <a:lnTo>
                  <a:pt x="264" y="177"/>
                </a:lnTo>
                <a:lnTo>
                  <a:pt x="264" y="177"/>
                </a:lnTo>
                <a:lnTo>
                  <a:pt x="283" y="188"/>
                </a:lnTo>
                <a:lnTo>
                  <a:pt x="313" y="203"/>
                </a:lnTo>
                <a:lnTo>
                  <a:pt x="354" y="224"/>
                </a:lnTo>
                <a:lnTo>
                  <a:pt x="354" y="224"/>
                </a:lnTo>
                <a:close/>
                <a:moveTo>
                  <a:pt x="348" y="799"/>
                </a:moveTo>
                <a:lnTo>
                  <a:pt x="371" y="820"/>
                </a:lnTo>
                <a:lnTo>
                  <a:pt x="371" y="820"/>
                </a:lnTo>
                <a:lnTo>
                  <a:pt x="371" y="834"/>
                </a:lnTo>
                <a:lnTo>
                  <a:pt x="369" y="847"/>
                </a:lnTo>
                <a:lnTo>
                  <a:pt x="365" y="859"/>
                </a:lnTo>
                <a:lnTo>
                  <a:pt x="365" y="859"/>
                </a:lnTo>
                <a:lnTo>
                  <a:pt x="356" y="875"/>
                </a:lnTo>
                <a:lnTo>
                  <a:pt x="352" y="883"/>
                </a:lnTo>
                <a:lnTo>
                  <a:pt x="315" y="866"/>
                </a:lnTo>
                <a:lnTo>
                  <a:pt x="315" y="866"/>
                </a:lnTo>
                <a:lnTo>
                  <a:pt x="320" y="857"/>
                </a:lnTo>
                <a:lnTo>
                  <a:pt x="331" y="838"/>
                </a:lnTo>
                <a:lnTo>
                  <a:pt x="331" y="838"/>
                </a:lnTo>
                <a:lnTo>
                  <a:pt x="343" y="814"/>
                </a:lnTo>
                <a:lnTo>
                  <a:pt x="348" y="799"/>
                </a:lnTo>
                <a:lnTo>
                  <a:pt x="348" y="799"/>
                </a:lnTo>
                <a:close/>
                <a:moveTo>
                  <a:pt x="114" y="449"/>
                </a:moveTo>
                <a:lnTo>
                  <a:pt x="134" y="460"/>
                </a:lnTo>
                <a:lnTo>
                  <a:pt x="160" y="473"/>
                </a:lnTo>
                <a:lnTo>
                  <a:pt x="160" y="473"/>
                </a:lnTo>
                <a:lnTo>
                  <a:pt x="164" y="475"/>
                </a:lnTo>
                <a:lnTo>
                  <a:pt x="168" y="479"/>
                </a:lnTo>
                <a:lnTo>
                  <a:pt x="168" y="479"/>
                </a:lnTo>
                <a:lnTo>
                  <a:pt x="166" y="479"/>
                </a:lnTo>
                <a:lnTo>
                  <a:pt x="158" y="477"/>
                </a:lnTo>
                <a:lnTo>
                  <a:pt x="149" y="475"/>
                </a:lnTo>
                <a:lnTo>
                  <a:pt x="142" y="473"/>
                </a:lnTo>
                <a:lnTo>
                  <a:pt x="142" y="473"/>
                </a:lnTo>
                <a:lnTo>
                  <a:pt x="127" y="471"/>
                </a:lnTo>
                <a:lnTo>
                  <a:pt x="121" y="469"/>
                </a:lnTo>
                <a:lnTo>
                  <a:pt x="114" y="453"/>
                </a:lnTo>
                <a:lnTo>
                  <a:pt x="114" y="449"/>
                </a:lnTo>
                <a:close/>
                <a:moveTo>
                  <a:pt x="210" y="572"/>
                </a:moveTo>
                <a:lnTo>
                  <a:pt x="210" y="572"/>
                </a:lnTo>
                <a:lnTo>
                  <a:pt x="231" y="572"/>
                </a:lnTo>
                <a:lnTo>
                  <a:pt x="231" y="572"/>
                </a:lnTo>
                <a:lnTo>
                  <a:pt x="246" y="576"/>
                </a:lnTo>
                <a:lnTo>
                  <a:pt x="255" y="579"/>
                </a:lnTo>
                <a:lnTo>
                  <a:pt x="302" y="609"/>
                </a:lnTo>
                <a:lnTo>
                  <a:pt x="294" y="643"/>
                </a:lnTo>
                <a:lnTo>
                  <a:pt x="281" y="630"/>
                </a:lnTo>
                <a:lnTo>
                  <a:pt x="281" y="630"/>
                </a:lnTo>
                <a:lnTo>
                  <a:pt x="281" y="628"/>
                </a:lnTo>
                <a:lnTo>
                  <a:pt x="281" y="626"/>
                </a:lnTo>
                <a:lnTo>
                  <a:pt x="277" y="622"/>
                </a:lnTo>
                <a:lnTo>
                  <a:pt x="277" y="622"/>
                </a:lnTo>
                <a:lnTo>
                  <a:pt x="266" y="615"/>
                </a:lnTo>
                <a:lnTo>
                  <a:pt x="257" y="609"/>
                </a:lnTo>
                <a:lnTo>
                  <a:pt x="257" y="609"/>
                </a:lnTo>
                <a:lnTo>
                  <a:pt x="235" y="591"/>
                </a:lnTo>
                <a:lnTo>
                  <a:pt x="210" y="572"/>
                </a:lnTo>
                <a:lnTo>
                  <a:pt x="210" y="572"/>
                </a:lnTo>
                <a:close/>
              </a:path>
            </a:pathLst>
          </a:custGeom>
          <a:solidFill>
            <a:schemeClr val="tx1"/>
          </a:solidFill>
          <a:ln w="635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8">
            <a:extLst>
              <a:ext uri="{FF2B5EF4-FFF2-40B4-BE49-F238E27FC236}">
                <a16:creationId xmlns:a16="http://schemas.microsoft.com/office/drawing/2014/main" id="{E41361A0-ABAA-44C0-BC35-A6504D89674E}"/>
              </a:ext>
            </a:extLst>
          </p:cNvPr>
          <p:cNvSpPr>
            <a:spLocks/>
          </p:cNvSpPr>
          <p:nvPr/>
        </p:nvSpPr>
        <p:spPr bwMode="auto">
          <a:xfrm>
            <a:off x="4682970" y="861006"/>
            <a:ext cx="685800" cy="1566863"/>
          </a:xfrm>
          <a:custGeom>
            <a:avLst/>
            <a:gdLst>
              <a:gd name="T0" fmla="*/ 71 w 864"/>
              <a:gd name="T1" fmla="*/ 577 h 1973"/>
              <a:gd name="T2" fmla="*/ 67 w 864"/>
              <a:gd name="T3" fmla="*/ 661 h 1973"/>
              <a:gd name="T4" fmla="*/ 104 w 864"/>
              <a:gd name="T5" fmla="*/ 694 h 1973"/>
              <a:gd name="T6" fmla="*/ 154 w 864"/>
              <a:gd name="T7" fmla="*/ 718 h 1973"/>
              <a:gd name="T8" fmla="*/ 154 w 864"/>
              <a:gd name="T9" fmla="*/ 737 h 1973"/>
              <a:gd name="T10" fmla="*/ 220 w 864"/>
              <a:gd name="T11" fmla="*/ 756 h 1973"/>
              <a:gd name="T12" fmla="*/ 192 w 864"/>
              <a:gd name="T13" fmla="*/ 851 h 1973"/>
              <a:gd name="T14" fmla="*/ 188 w 864"/>
              <a:gd name="T15" fmla="*/ 916 h 1973"/>
              <a:gd name="T16" fmla="*/ 179 w 864"/>
              <a:gd name="T17" fmla="*/ 964 h 1973"/>
              <a:gd name="T18" fmla="*/ 169 w 864"/>
              <a:gd name="T19" fmla="*/ 1180 h 1973"/>
              <a:gd name="T20" fmla="*/ 181 w 864"/>
              <a:gd name="T21" fmla="*/ 1465 h 1973"/>
              <a:gd name="T22" fmla="*/ 168 w 864"/>
              <a:gd name="T23" fmla="*/ 1517 h 1973"/>
              <a:gd name="T24" fmla="*/ 166 w 864"/>
              <a:gd name="T25" fmla="*/ 1569 h 1973"/>
              <a:gd name="T26" fmla="*/ 173 w 864"/>
              <a:gd name="T27" fmla="*/ 1770 h 1973"/>
              <a:gd name="T28" fmla="*/ 147 w 864"/>
              <a:gd name="T29" fmla="*/ 1847 h 1973"/>
              <a:gd name="T30" fmla="*/ 121 w 864"/>
              <a:gd name="T31" fmla="*/ 1884 h 1973"/>
              <a:gd name="T32" fmla="*/ 45 w 864"/>
              <a:gd name="T33" fmla="*/ 1921 h 1973"/>
              <a:gd name="T34" fmla="*/ 67 w 864"/>
              <a:gd name="T35" fmla="*/ 1960 h 1973"/>
              <a:gd name="T36" fmla="*/ 277 w 864"/>
              <a:gd name="T37" fmla="*/ 1958 h 1973"/>
              <a:gd name="T38" fmla="*/ 315 w 864"/>
              <a:gd name="T39" fmla="*/ 1904 h 1973"/>
              <a:gd name="T40" fmla="*/ 296 w 864"/>
              <a:gd name="T41" fmla="*/ 1854 h 1973"/>
              <a:gd name="T42" fmla="*/ 309 w 864"/>
              <a:gd name="T43" fmla="*/ 1674 h 1973"/>
              <a:gd name="T44" fmla="*/ 328 w 864"/>
              <a:gd name="T45" fmla="*/ 1485 h 1973"/>
              <a:gd name="T46" fmla="*/ 460 w 864"/>
              <a:gd name="T47" fmla="*/ 1411 h 1973"/>
              <a:gd name="T48" fmla="*/ 577 w 864"/>
              <a:gd name="T49" fmla="*/ 1547 h 1973"/>
              <a:gd name="T50" fmla="*/ 685 w 864"/>
              <a:gd name="T51" fmla="*/ 1724 h 1973"/>
              <a:gd name="T52" fmla="*/ 672 w 864"/>
              <a:gd name="T53" fmla="*/ 1796 h 1973"/>
              <a:gd name="T54" fmla="*/ 663 w 864"/>
              <a:gd name="T55" fmla="*/ 1841 h 1973"/>
              <a:gd name="T56" fmla="*/ 640 w 864"/>
              <a:gd name="T57" fmla="*/ 1886 h 1973"/>
              <a:gd name="T58" fmla="*/ 748 w 864"/>
              <a:gd name="T59" fmla="*/ 1897 h 1973"/>
              <a:gd name="T60" fmla="*/ 806 w 864"/>
              <a:gd name="T61" fmla="*/ 1867 h 1973"/>
              <a:gd name="T62" fmla="*/ 814 w 864"/>
              <a:gd name="T63" fmla="*/ 1813 h 1973"/>
              <a:gd name="T64" fmla="*/ 864 w 864"/>
              <a:gd name="T65" fmla="*/ 1757 h 1973"/>
              <a:gd name="T66" fmla="*/ 802 w 864"/>
              <a:gd name="T67" fmla="*/ 1683 h 1973"/>
              <a:gd name="T68" fmla="*/ 784 w 864"/>
              <a:gd name="T69" fmla="*/ 1618 h 1973"/>
              <a:gd name="T70" fmla="*/ 616 w 864"/>
              <a:gd name="T71" fmla="*/ 1325 h 1973"/>
              <a:gd name="T72" fmla="*/ 616 w 864"/>
              <a:gd name="T73" fmla="*/ 1109 h 1973"/>
              <a:gd name="T74" fmla="*/ 611 w 864"/>
              <a:gd name="T75" fmla="*/ 882 h 1973"/>
              <a:gd name="T76" fmla="*/ 644 w 864"/>
              <a:gd name="T77" fmla="*/ 785 h 1973"/>
              <a:gd name="T78" fmla="*/ 670 w 864"/>
              <a:gd name="T79" fmla="*/ 758 h 1973"/>
              <a:gd name="T80" fmla="*/ 626 w 864"/>
              <a:gd name="T81" fmla="*/ 502 h 1973"/>
              <a:gd name="T82" fmla="*/ 614 w 864"/>
              <a:gd name="T83" fmla="*/ 394 h 1973"/>
              <a:gd name="T84" fmla="*/ 531 w 864"/>
              <a:gd name="T85" fmla="*/ 339 h 1973"/>
              <a:gd name="T86" fmla="*/ 473 w 864"/>
              <a:gd name="T87" fmla="*/ 262 h 1973"/>
              <a:gd name="T88" fmla="*/ 462 w 864"/>
              <a:gd name="T89" fmla="*/ 175 h 1973"/>
              <a:gd name="T90" fmla="*/ 419 w 864"/>
              <a:gd name="T91" fmla="*/ 59 h 1973"/>
              <a:gd name="T92" fmla="*/ 316 w 864"/>
              <a:gd name="T93" fmla="*/ 2 h 1973"/>
              <a:gd name="T94" fmla="*/ 244 w 864"/>
              <a:gd name="T95" fmla="*/ 17 h 1973"/>
              <a:gd name="T96" fmla="*/ 192 w 864"/>
              <a:gd name="T97" fmla="*/ 57 h 1973"/>
              <a:gd name="T98" fmla="*/ 160 w 864"/>
              <a:gd name="T99" fmla="*/ 134 h 1973"/>
              <a:gd name="T100" fmla="*/ 194 w 864"/>
              <a:gd name="T101" fmla="*/ 195 h 1973"/>
              <a:gd name="T102" fmla="*/ 212 w 864"/>
              <a:gd name="T103" fmla="*/ 273 h 1973"/>
              <a:gd name="T104" fmla="*/ 238 w 864"/>
              <a:gd name="T105" fmla="*/ 300 h 1973"/>
              <a:gd name="T106" fmla="*/ 290 w 864"/>
              <a:gd name="T107" fmla="*/ 337 h 1973"/>
              <a:gd name="T108" fmla="*/ 296 w 864"/>
              <a:gd name="T109" fmla="*/ 380 h 1973"/>
              <a:gd name="T110" fmla="*/ 222 w 864"/>
              <a:gd name="T111" fmla="*/ 400 h 1973"/>
              <a:gd name="T112" fmla="*/ 182 w 864"/>
              <a:gd name="T113" fmla="*/ 458 h 1973"/>
              <a:gd name="T114" fmla="*/ 166 w 864"/>
              <a:gd name="T115" fmla="*/ 586 h 19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64" h="1973">
                <a:moveTo>
                  <a:pt x="154" y="629"/>
                </a:moveTo>
                <a:lnTo>
                  <a:pt x="84" y="577"/>
                </a:lnTo>
                <a:lnTo>
                  <a:pt x="84" y="577"/>
                </a:lnTo>
                <a:lnTo>
                  <a:pt x="76" y="577"/>
                </a:lnTo>
                <a:lnTo>
                  <a:pt x="73" y="577"/>
                </a:lnTo>
                <a:lnTo>
                  <a:pt x="71" y="577"/>
                </a:lnTo>
                <a:lnTo>
                  <a:pt x="71" y="577"/>
                </a:lnTo>
                <a:lnTo>
                  <a:pt x="60" y="579"/>
                </a:lnTo>
                <a:lnTo>
                  <a:pt x="37" y="586"/>
                </a:lnTo>
                <a:lnTo>
                  <a:pt x="4" y="597"/>
                </a:lnTo>
                <a:lnTo>
                  <a:pt x="0" y="605"/>
                </a:lnTo>
                <a:lnTo>
                  <a:pt x="19" y="620"/>
                </a:lnTo>
                <a:lnTo>
                  <a:pt x="67" y="661"/>
                </a:lnTo>
                <a:lnTo>
                  <a:pt x="67" y="661"/>
                </a:lnTo>
                <a:lnTo>
                  <a:pt x="65" y="668"/>
                </a:lnTo>
                <a:lnTo>
                  <a:pt x="65" y="674"/>
                </a:lnTo>
                <a:lnTo>
                  <a:pt x="67" y="676"/>
                </a:lnTo>
                <a:lnTo>
                  <a:pt x="67" y="677"/>
                </a:lnTo>
                <a:lnTo>
                  <a:pt x="67" y="677"/>
                </a:lnTo>
                <a:lnTo>
                  <a:pt x="87" y="687"/>
                </a:lnTo>
                <a:lnTo>
                  <a:pt x="104" y="694"/>
                </a:lnTo>
                <a:lnTo>
                  <a:pt x="104" y="694"/>
                </a:lnTo>
                <a:lnTo>
                  <a:pt x="117" y="702"/>
                </a:lnTo>
                <a:lnTo>
                  <a:pt x="125" y="709"/>
                </a:lnTo>
                <a:lnTo>
                  <a:pt x="132" y="713"/>
                </a:lnTo>
                <a:lnTo>
                  <a:pt x="132" y="713"/>
                </a:lnTo>
                <a:lnTo>
                  <a:pt x="154" y="718"/>
                </a:lnTo>
                <a:lnTo>
                  <a:pt x="154" y="718"/>
                </a:lnTo>
                <a:lnTo>
                  <a:pt x="153" y="720"/>
                </a:lnTo>
                <a:lnTo>
                  <a:pt x="149" y="724"/>
                </a:lnTo>
                <a:lnTo>
                  <a:pt x="147" y="726"/>
                </a:lnTo>
                <a:lnTo>
                  <a:pt x="147" y="730"/>
                </a:lnTo>
                <a:lnTo>
                  <a:pt x="149" y="733"/>
                </a:lnTo>
                <a:lnTo>
                  <a:pt x="154" y="737"/>
                </a:lnTo>
                <a:lnTo>
                  <a:pt x="154" y="737"/>
                </a:lnTo>
                <a:lnTo>
                  <a:pt x="175" y="750"/>
                </a:lnTo>
                <a:lnTo>
                  <a:pt x="188" y="756"/>
                </a:lnTo>
                <a:lnTo>
                  <a:pt x="188" y="756"/>
                </a:lnTo>
                <a:lnTo>
                  <a:pt x="203" y="759"/>
                </a:lnTo>
                <a:lnTo>
                  <a:pt x="212" y="759"/>
                </a:lnTo>
                <a:lnTo>
                  <a:pt x="216" y="758"/>
                </a:lnTo>
                <a:lnTo>
                  <a:pt x="220" y="756"/>
                </a:lnTo>
                <a:lnTo>
                  <a:pt x="229" y="746"/>
                </a:lnTo>
                <a:lnTo>
                  <a:pt x="229" y="746"/>
                </a:lnTo>
                <a:lnTo>
                  <a:pt x="214" y="793"/>
                </a:lnTo>
                <a:lnTo>
                  <a:pt x="201" y="828"/>
                </a:lnTo>
                <a:lnTo>
                  <a:pt x="195" y="843"/>
                </a:lnTo>
                <a:lnTo>
                  <a:pt x="192" y="851"/>
                </a:lnTo>
                <a:lnTo>
                  <a:pt x="192" y="851"/>
                </a:lnTo>
                <a:lnTo>
                  <a:pt x="181" y="865"/>
                </a:lnTo>
                <a:lnTo>
                  <a:pt x="179" y="869"/>
                </a:lnTo>
                <a:lnTo>
                  <a:pt x="179" y="873"/>
                </a:lnTo>
                <a:lnTo>
                  <a:pt x="179" y="873"/>
                </a:lnTo>
                <a:lnTo>
                  <a:pt x="201" y="892"/>
                </a:lnTo>
                <a:lnTo>
                  <a:pt x="201" y="892"/>
                </a:lnTo>
                <a:lnTo>
                  <a:pt x="188" y="916"/>
                </a:lnTo>
                <a:lnTo>
                  <a:pt x="181" y="934"/>
                </a:lnTo>
                <a:lnTo>
                  <a:pt x="175" y="946"/>
                </a:lnTo>
                <a:lnTo>
                  <a:pt x="175" y="946"/>
                </a:lnTo>
                <a:lnTo>
                  <a:pt x="177" y="953"/>
                </a:lnTo>
                <a:lnTo>
                  <a:pt x="177" y="957"/>
                </a:lnTo>
                <a:lnTo>
                  <a:pt x="179" y="960"/>
                </a:lnTo>
                <a:lnTo>
                  <a:pt x="179" y="964"/>
                </a:lnTo>
                <a:lnTo>
                  <a:pt x="179" y="964"/>
                </a:lnTo>
                <a:lnTo>
                  <a:pt x="177" y="994"/>
                </a:lnTo>
                <a:lnTo>
                  <a:pt x="177" y="1052"/>
                </a:lnTo>
                <a:lnTo>
                  <a:pt x="175" y="1113"/>
                </a:lnTo>
                <a:lnTo>
                  <a:pt x="173" y="1147"/>
                </a:lnTo>
                <a:lnTo>
                  <a:pt x="173" y="1147"/>
                </a:lnTo>
                <a:lnTo>
                  <a:pt x="169" y="1180"/>
                </a:lnTo>
                <a:lnTo>
                  <a:pt x="169" y="1240"/>
                </a:lnTo>
                <a:lnTo>
                  <a:pt x="169" y="1297"/>
                </a:lnTo>
                <a:lnTo>
                  <a:pt x="169" y="1329"/>
                </a:lnTo>
                <a:lnTo>
                  <a:pt x="169" y="1329"/>
                </a:lnTo>
                <a:lnTo>
                  <a:pt x="177" y="1404"/>
                </a:lnTo>
                <a:lnTo>
                  <a:pt x="179" y="1450"/>
                </a:lnTo>
                <a:lnTo>
                  <a:pt x="181" y="1465"/>
                </a:lnTo>
                <a:lnTo>
                  <a:pt x="179" y="1474"/>
                </a:lnTo>
                <a:lnTo>
                  <a:pt x="179" y="1474"/>
                </a:lnTo>
                <a:lnTo>
                  <a:pt x="171" y="1489"/>
                </a:lnTo>
                <a:lnTo>
                  <a:pt x="169" y="1499"/>
                </a:lnTo>
                <a:lnTo>
                  <a:pt x="166" y="1508"/>
                </a:lnTo>
                <a:lnTo>
                  <a:pt x="166" y="1508"/>
                </a:lnTo>
                <a:lnTo>
                  <a:pt x="168" y="1517"/>
                </a:lnTo>
                <a:lnTo>
                  <a:pt x="168" y="1526"/>
                </a:lnTo>
                <a:lnTo>
                  <a:pt x="169" y="1534"/>
                </a:lnTo>
                <a:lnTo>
                  <a:pt x="169" y="1541"/>
                </a:lnTo>
                <a:lnTo>
                  <a:pt x="169" y="1541"/>
                </a:lnTo>
                <a:lnTo>
                  <a:pt x="169" y="1553"/>
                </a:lnTo>
                <a:lnTo>
                  <a:pt x="166" y="1569"/>
                </a:lnTo>
                <a:lnTo>
                  <a:pt x="166" y="1569"/>
                </a:lnTo>
                <a:lnTo>
                  <a:pt x="166" y="1593"/>
                </a:lnTo>
                <a:lnTo>
                  <a:pt x="168" y="1636"/>
                </a:lnTo>
                <a:lnTo>
                  <a:pt x="169" y="1679"/>
                </a:lnTo>
                <a:lnTo>
                  <a:pt x="173" y="1707"/>
                </a:lnTo>
                <a:lnTo>
                  <a:pt x="173" y="1707"/>
                </a:lnTo>
                <a:lnTo>
                  <a:pt x="173" y="1733"/>
                </a:lnTo>
                <a:lnTo>
                  <a:pt x="173" y="1770"/>
                </a:lnTo>
                <a:lnTo>
                  <a:pt x="173" y="1815"/>
                </a:lnTo>
                <a:lnTo>
                  <a:pt x="173" y="1815"/>
                </a:lnTo>
                <a:lnTo>
                  <a:pt x="164" y="1822"/>
                </a:lnTo>
                <a:lnTo>
                  <a:pt x="156" y="1828"/>
                </a:lnTo>
                <a:lnTo>
                  <a:pt x="151" y="1834"/>
                </a:lnTo>
                <a:lnTo>
                  <a:pt x="151" y="1834"/>
                </a:lnTo>
                <a:lnTo>
                  <a:pt x="147" y="1847"/>
                </a:lnTo>
                <a:lnTo>
                  <a:pt x="145" y="1860"/>
                </a:lnTo>
                <a:lnTo>
                  <a:pt x="145" y="1860"/>
                </a:lnTo>
                <a:lnTo>
                  <a:pt x="143" y="1863"/>
                </a:lnTo>
                <a:lnTo>
                  <a:pt x="141" y="1867"/>
                </a:lnTo>
                <a:lnTo>
                  <a:pt x="136" y="1875"/>
                </a:lnTo>
                <a:lnTo>
                  <a:pt x="121" y="1884"/>
                </a:lnTo>
                <a:lnTo>
                  <a:pt x="121" y="1884"/>
                </a:lnTo>
                <a:lnTo>
                  <a:pt x="97" y="1893"/>
                </a:lnTo>
                <a:lnTo>
                  <a:pt x="74" y="1903"/>
                </a:lnTo>
                <a:lnTo>
                  <a:pt x="56" y="1910"/>
                </a:lnTo>
                <a:lnTo>
                  <a:pt x="50" y="1914"/>
                </a:lnTo>
                <a:lnTo>
                  <a:pt x="47" y="1917"/>
                </a:lnTo>
                <a:lnTo>
                  <a:pt x="47" y="1917"/>
                </a:lnTo>
                <a:lnTo>
                  <a:pt x="45" y="1921"/>
                </a:lnTo>
                <a:lnTo>
                  <a:pt x="45" y="1927"/>
                </a:lnTo>
                <a:lnTo>
                  <a:pt x="48" y="1940"/>
                </a:lnTo>
                <a:lnTo>
                  <a:pt x="52" y="1945"/>
                </a:lnTo>
                <a:lnTo>
                  <a:pt x="56" y="1953"/>
                </a:lnTo>
                <a:lnTo>
                  <a:pt x="61" y="1957"/>
                </a:lnTo>
                <a:lnTo>
                  <a:pt x="67" y="1960"/>
                </a:lnTo>
                <a:lnTo>
                  <a:pt x="67" y="1960"/>
                </a:lnTo>
                <a:lnTo>
                  <a:pt x="82" y="1966"/>
                </a:lnTo>
                <a:lnTo>
                  <a:pt x="97" y="1971"/>
                </a:lnTo>
                <a:lnTo>
                  <a:pt x="112" y="1973"/>
                </a:lnTo>
                <a:lnTo>
                  <a:pt x="127" y="1973"/>
                </a:lnTo>
                <a:lnTo>
                  <a:pt x="127" y="1973"/>
                </a:lnTo>
                <a:lnTo>
                  <a:pt x="220" y="1964"/>
                </a:lnTo>
                <a:lnTo>
                  <a:pt x="277" y="1958"/>
                </a:lnTo>
                <a:lnTo>
                  <a:pt x="305" y="1955"/>
                </a:lnTo>
                <a:lnTo>
                  <a:pt x="305" y="1955"/>
                </a:lnTo>
                <a:lnTo>
                  <a:pt x="307" y="1953"/>
                </a:lnTo>
                <a:lnTo>
                  <a:pt x="311" y="1949"/>
                </a:lnTo>
                <a:lnTo>
                  <a:pt x="313" y="1936"/>
                </a:lnTo>
                <a:lnTo>
                  <a:pt x="315" y="1921"/>
                </a:lnTo>
                <a:lnTo>
                  <a:pt x="315" y="1904"/>
                </a:lnTo>
                <a:lnTo>
                  <a:pt x="315" y="1904"/>
                </a:lnTo>
                <a:lnTo>
                  <a:pt x="313" y="1891"/>
                </a:lnTo>
                <a:lnTo>
                  <a:pt x="309" y="1880"/>
                </a:lnTo>
                <a:lnTo>
                  <a:pt x="300" y="1867"/>
                </a:lnTo>
                <a:lnTo>
                  <a:pt x="300" y="1867"/>
                </a:lnTo>
                <a:lnTo>
                  <a:pt x="296" y="1862"/>
                </a:lnTo>
                <a:lnTo>
                  <a:pt x="296" y="1854"/>
                </a:lnTo>
                <a:lnTo>
                  <a:pt x="296" y="1843"/>
                </a:lnTo>
                <a:lnTo>
                  <a:pt x="287" y="1843"/>
                </a:lnTo>
                <a:lnTo>
                  <a:pt x="287" y="1843"/>
                </a:lnTo>
                <a:lnTo>
                  <a:pt x="294" y="1768"/>
                </a:lnTo>
                <a:lnTo>
                  <a:pt x="302" y="1711"/>
                </a:lnTo>
                <a:lnTo>
                  <a:pt x="305" y="1688"/>
                </a:lnTo>
                <a:lnTo>
                  <a:pt x="309" y="1674"/>
                </a:lnTo>
                <a:lnTo>
                  <a:pt x="309" y="1674"/>
                </a:lnTo>
                <a:lnTo>
                  <a:pt x="311" y="1659"/>
                </a:lnTo>
                <a:lnTo>
                  <a:pt x="315" y="1636"/>
                </a:lnTo>
                <a:lnTo>
                  <a:pt x="320" y="1575"/>
                </a:lnTo>
                <a:lnTo>
                  <a:pt x="324" y="1517"/>
                </a:lnTo>
                <a:lnTo>
                  <a:pt x="328" y="1485"/>
                </a:lnTo>
                <a:lnTo>
                  <a:pt x="328" y="1485"/>
                </a:lnTo>
                <a:lnTo>
                  <a:pt x="354" y="1344"/>
                </a:lnTo>
                <a:lnTo>
                  <a:pt x="376" y="1212"/>
                </a:lnTo>
                <a:lnTo>
                  <a:pt x="376" y="1212"/>
                </a:lnTo>
                <a:lnTo>
                  <a:pt x="413" y="1303"/>
                </a:lnTo>
                <a:lnTo>
                  <a:pt x="441" y="1372"/>
                </a:lnTo>
                <a:lnTo>
                  <a:pt x="460" y="1411"/>
                </a:lnTo>
                <a:lnTo>
                  <a:pt x="460" y="1411"/>
                </a:lnTo>
                <a:lnTo>
                  <a:pt x="469" y="1426"/>
                </a:lnTo>
                <a:lnTo>
                  <a:pt x="478" y="1433"/>
                </a:lnTo>
                <a:lnTo>
                  <a:pt x="490" y="1443"/>
                </a:lnTo>
                <a:lnTo>
                  <a:pt x="503" y="1456"/>
                </a:lnTo>
                <a:lnTo>
                  <a:pt x="503" y="1456"/>
                </a:lnTo>
                <a:lnTo>
                  <a:pt x="532" y="1489"/>
                </a:lnTo>
                <a:lnTo>
                  <a:pt x="577" y="1547"/>
                </a:lnTo>
                <a:lnTo>
                  <a:pt x="624" y="1608"/>
                </a:lnTo>
                <a:lnTo>
                  <a:pt x="642" y="1634"/>
                </a:lnTo>
                <a:lnTo>
                  <a:pt x="653" y="1653"/>
                </a:lnTo>
                <a:lnTo>
                  <a:pt x="653" y="1653"/>
                </a:lnTo>
                <a:lnTo>
                  <a:pt x="668" y="1679"/>
                </a:lnTo>
                <a:lnTo>
                  <a:pt x="678" y="1701"/>
                </a:lnTo>
                <a:lnTo>
                  <a:pt x="685" y="1724"/>
                </a:lnTo>
                <a:lnTo>
                  <a:pt x="685" y="1724"/>
                </a:lnTo>
                <a:lnTo>
                  <a:pt x="683" y="1733"/>
                </a:lnTo>
                <a:lnTo>
                  <a:pt x="678" y="1752"/>
                </a:lnTo>
                <a:lnTo>
                  <a:pt x="672" y="1770"/>
                </a:lnTo>
                <a:lnTo>
                  <a:pt x="670" y="1785"/>
                </a:lnTo>
                <a:lnTo>
                  <a:pt x="670" y="1785"/>
                </a:lnTo>
                <a:lnTo>
                  <a:pt x="672" y="1796"/>
                </a:lnTo>
                <a:lnTo>
                  <a:pt x="672" y="1800"/>
                </a:lnTo>
                <a:lnTo>
                  <a:pt x="672" y="1800"/>
                </a:lnTo>
                <a:lnTo>
                  <a:pt x="672" y="1811"/>
                </a:lnTo>
                <a:lnTo>
                  <a:pt x="670" y="1821"/>
                </a:lnTo>
                <a:lnTo>
                  <a:pt x="667" y="1834"/>
                </a:lnTo>
                <a:lnTo>
                  <a:pt x="667" y="1834"/>
                </a:lnTo>
                <a:lnTo>
                  <a:pt x="663" y="1841"/>
                </a:lnTo>
                <a:lnTo>
                  <a:pt x="659" y="1847"/>
                </a:lnTo>
                <a:lnTo>
                  <a:pt x="650" y="1858"/>
                </a:lnTo>
                <a:lnTo>
                  <a:pt x="642" y="1869"/>
                </a:lnTo>
                <a:lnTo>
                  <a:pt x="639" y="1875"/>
                </a:lnTo>
                <a:lnTo>
                  <a:pt x="639" y="1880"/>
                </a:lnTo>
                <a:lnTo>
                  <a:pt x="639" y="1880"/>
                </a:lnTo>
                <a:lnTo>
                  <a:pt x="640" y="1886"/>
                </a:lnTo>
                <a:lnTo>
                  <a:pt x="648" y="1891"/>
                </a:lnTo>
                <a:lnTo>
                  <a:pt x="655" y="1895"/>
                </a:lnTo>
                <a:lnTo>
                  <a:pt x="667" y="1897"/>
                </a:lnTo>
                <a:lnTo>
                  <a:pt x="694" y="1899"/>
                </a:lnTo>
                <a:lnTo>
                  <a:pt x="722" y="1899"/>
                </a:lnTo>
                <a:lnTo>
                  <a:pt x="722" y="1899"/>
                </a:lnTo>
                <a:lnTo>
                  <a:pt x="748" y="1897"/>
                </a:lnTo>
                <a:lnTo>
                  <a:pt x="775" y="1891"/>
                </a:lnTo>
                <a:lnTo>
                  <a:pt x="786" y="1889"/>
                </a:lnTo>
                <a:lnTo>
                  <a:pt x="793" y="1884"/>
                </a:lnTo>
                <a:lnTo>
                  <a:pt x="801" y="1880"/>
                </a:lnTo>
                <a:lnTo>
                  <a:pt x="806" y="1875"/>
                </a:lnTo>
                <a:lnTo>
                  <a:pt x="806" y="1875"/>
                </a:lnTo>
                <a:lnTo>
                  <a:pt x="806" y="1867"/>
                </a:lnTo>
                <a:lnTo>
                  <a:pt x="806" y="1860"/>
                </a:lnTo>
                <a:lnTo>
                  <a:pt x="804" y="1843"/>
                </a:lnTo>
                <a:lnTo>
                  <a:pt x="804" y="1836"/>
                </a:lnTo>
                <a:lnTo>
                  <a:pt x="804" y="1828"/>
                </a:lnTo>
                <a:lnTo>
                  <a:pt x="808" y="1819"/>
                </a:lnTo>
                <a:lnTo>
                  <a:pt x="814" y="1813"/>
                </a:lnTo>
                <a:lnTo>
                  <a:pt x="814" y="1813"/>
                </a:lnTo>
                <a:lnTo>
                  <a:pt x="847" y="1789"/>
                </a:lnTo>
                <a:lnTo>
                  <a:pt x="855" y="1782"/>
                </a:lnTo>
                <a:lnTo>
                  <a:pt x="860" y="1776"/>
                </a:lnTo>
                <a:lnTo>
                  <a:pt x="862" y="1770"/>
                </a:lnTo>
                <a:lnTo>
                  <a:pt x="864" y="1763"/>
                </a:lnTo>
                <a:lnTo>
                  <a:pt x="864" y="1763"/>
                </a:lnTo>
                <a:lnTo>
                  <a:pt x="864" y="1757"/>
                </a:lnTo>
                <a:lnTo>
                  <a:pt x="862" y="1750"/>
                </a:lnTo>
                <a:lnTo>
                  <a:pt x="855" y="1739"/>
                </a:lnTo>
                <a:lnTo>
                  <a:pt x="842" y="1724"/>
                </a:lnTo>
                <a:lnTo>
                  <a:pt x="842" y="1724"/>
                </a:lnTo>
                <a:lnTo>
                  <a:pt x="834" y="1713"/>
                </a:lnTo>
                <a:lnTo>
                  <a:pt x="821" y="1700"/>
                </a:lnTo>
                <a:lnTo>
                  <a:pt x="802" y="1683"/>
                </a:lnTo>
                <a:lnTo>
                  <a:pt x="802" y="1683"/>
                </a:lnTo>
                <a:lnTo>
                  <a:pt x="802" y="1679"/>
                </a:lnTo>
                <a:lnTo>
                  <a:pt x="801" y="1666"/>
                </a:lnTo>
                <a:lnTo>
                  <a:pt x="795" y="1646"/>
                </a:lnTo>
                <a:lnTo>
                  <a:pt x="791" y="1633"/>
                </a:lnTo>
                <a:lnTo>
                  <a:pt x="784" y="1618"/>
                </a:lnTo>
                <a:lnTo>
                  <a:pt x="784" y="1618"/>
                </a:lnTo>
                <a:lnTo>
                  <a:pt x="728" y="1510"/>
                </a:lnTo>
                <a:lnTo>
                  <a:pt x="696" y="1450"/>
                </a:lnTo>
                <a:lnTo>
                  <a:pt x="680" y="1418"/>
                </a:lnTo>
                <a:lnTo>
                  <a:pt x="680" y="1418"/>
                </a:lnTo>
                <a:lnTo>
                  <a:pt x="644" y="1366"/>
                </a:lnTo>
                <a:lnTo>
                  <a:pt x="626" y="1338"/>
                </a:lnTo>
                <a:lnTo>
                  <a:pt x="616" y="1325"/>
                </a:lnTo>
                <a:lnTo>
                  <a:pt x="616" y="1325"/>
                </a:lnTo>
                <a:lnTo>
                  <a:pt x="614" y="1281"/>
                </a:lnTo>
                <a:lnTo>
                  <a:pt x="611" y="1242"/>
                </a:lnTo>
                <a:lnTo>
                  <a:pt x="611" y="1208"/>
                </a:lnTo>
                <a:lnTo>
                  <a:pt x="611" y="1208"/>
                </a:lnTo>
                <a:lnTo>
                  <a:pt x="614" y="1152"/>
                </a:lnTo>
                <a:lnTo>
                  <a:pt x="616" y="1109"/>
                </a:lnTo>
                <a:lnTo>
                  <a:pt x="616" y="1109"/>
                </a:lnTo>
                <a:lnTo>
                  <a:pt x="618" y="1085"/>
                </a:lnTo>
                <a:lnTo>
                  <a:pt x="616" y="1048"/>
                </a:lnTo>
                <a:lnTo>
                  <a:pt x="614" y="973"/>
                </a:lnTo>
                <a:lnTo>
                  <a:pt x="614" y="973"/>
                </a:lnTo>
                <a:lnTo>
                  <a:pt x="611" y="910"/>
                </a:lnTo>
                <a:lnTo>
                  <a:pt x="611" y="882"/>
                </a:lnTo>
                <a:lnTo>
                  <a:pt x="611" y="882"/>
                </a:lnTo>
                <a:lnTo>
                  <a:pt x="618" y="867"/>
                </a:lnTo>
                <a:lnTo>
                  <a:pt x="624" y="854"/>
                </a:lnTo>
                <a:lnTo>
                  <a:pt x="629" y="839"/>
                </a:lnTo>
                <a:lnTo>
                  <a:pt x="629" y="839"/>
                </a:lnTo>
                <a:lnTo>
                  <a:pt x="644" y="785"/>
                </a:lnTo>
                <a:lnTo>
                  <a:pt x="644" y="785"/>
                </a:lnTo>
                <a:lnTo>
                  <a:pt x="650" y="785"/>
                </a:lnTo>
                <a:lnTo>
                  <a:pt x="659" y="784"/>
                </a:lnTo>
                <a:lnTo>
                  <a:pt x="668" y="778"/>
                </a:lnTo>
                <a:lnTo>
                  <a:pt x="670" y="776"/>
                </a:lnTo>
                <a:lnTo>
                  <a:pt x="672" y="771"/>
                </a:lnTo>
                <a:lnTo>
                  <a:pt x="672" y="771"/>
                </a:lnTo>
                <a:lnTo>
                  <a:pt x="670" y="758"/>
                </a:lnTo>
                <a:lnTo>
                  <a:pt x="665" y="739"/>
                </a:lnTo>
                <a:lnTo>
                  <a:pt x="659" y="722"/>
                </a:lnTo>
                <a:lnTo>
                  <a:pt x="657" y="709"/>
                </a:lnTo>
                <a:lnTo>
                  <a:pt x="657" y="709"/>
                </a:lnTo>
                <a:lnTo>
                  <a:pt x="652" y="670"/>
                </a:lnTo>
                <a:lnTo>
                  <a:pt x="639" y="588"/>
                </a:lnTo>
                <a:lnTo>
                  <a:pt x="626" y="502"/>
                </a:lnTo>
                <a:lnTo>
                  <a:pt x="622" y="469"/>
                </a:lnTo>
                <a:lnTo>
                  <a:pt x="620" y="447"/>
                </a:lnTo>
                <a:lnTo>
                  <a:pt x="620" y="447"/>
                </a:lnTo>
                <a:lnTo>
                  <a:pt x="620" y="424"/>
                </a:lnTo>
                <a:lnTo>
                  <a:pt x="620" y="407"/>
                </a:lnTo>
                <a:lnTo>
                  <a:pt x="618" y="402"/>
                </a:lnTo>
                <a:lnTo>
                  <a:pt x="614" y="394"/>
                </a:lnTo>
                <a:lnTo>
                  <a:pt x="607" y="387"/>
                </a:lnTo>
                <a:lnTo>
                  <a:pt x="598" y="380"/>
                </a:lnTo>
                <a:lnTo>
                  <a:pt x="598" y="380"/>
                </a:lnTo>
                <a:lnTo>
                  <a:pt x="579" y="365"/>
                </a:lnTo>
                <a:lnTo>
                  <a:pt x="560" y="353"/>
                </a:lnTo>
                <a:lnTo>
                  <a:pt x="545" y="344"/>
                </a:lnTo>
                <a:lnTo>
                  <a:pt x="531" y="339"/>
                </a:lnTo>
                <a:lnTo>
                  <a:pt x="531" y="339"/>
                </a:lnTo>
                <a:lnTo>
                  <a:pt x="465" y="320"/>
                </a:lnTo>
                <a:lnTo>
                  <a:pt x="451" y="314"/>
                </a:lnTo>
                <a:lnTo>
                  <a:pt x="445" y="277"/>
                </a:lnTo>
                <a:lnTo>
                  <a:pt x="454" y="281"/>
                </a:lnTo>
                <a:lnTo>
                  <a:pt x="456" y="259"/>
                </a:lnTo>
                <a:lnTo>
                  <a:pt x="473" y="262"/>
                </a:lnTo>
                <a:lnTo>
                  <a:pt x="473" y="262"/>
                </a:lnTo>
                <a:lnTo>
                  <a:pt x="467" y="251"/>
                </a:lnTo>
                <a:lnTo>
                  <a:pt x="464" y="240"/>
                </a:lnTo>
                <a:lnTo>
                  <a:pt x="464" y="225"/>
                </a:lnTo>
                <a:lnTo>
                  <a:pt x="464" y="225"/>
                </a:lnTo>
                <a:lnTo>
                  <a:pt x="464" y="197"/>
                </a:lnTo>
                <a:lnTo>
                  <a:pt x="462" y="175"/>
                </a:lnTo>
                <a:lnTo>
                  <a:pt x="460" y="149"/>
                </a:lnTo>
                <a:lnTo>
                  <a:pt x="456" y="124"/>
                </a:lnTo>
                <a:lnTo>
                  <a:pt x="447" y="98"/>
                </a:lnTo>
                <a:lnTo>
                  <a:pt x="441" y="87"/>
                </a:lnTo>
                <a:lnTo>
                  <a:pt x="436" y="76"/>
                </a:lnTo>
                <a:lnTo>
                  <a:pt x="428" y="67"/>
                </a:lnTo>
                <a:lnTo>
                  <a:pt x="419" y="59"/>
                </a:lnTo>
                <a:lnTo>
                  <a:pt x="419" y="59"/>
                </a:lnTo>
                <a:lnTo>
                  <a:pt x="402" y="44"/>
                </a:lnTo>
                <a:lnTo>
                  <a:pt x="384" y="31"/>
                </a:lnTo>
                <a:lnTo>
                  <a:pt x="367" y="22"/>
                </a:lnTo>
                <a:lnTo>
                  <a:pt x="350" y="13"/>
                </a:lnTo>
                <a:lnTo>
                  <a:pt x="333" y="7"/>
                </a:lnTo>
                <a:lnTo>
                  <a:pt x="316" y="2"/>
                </a:lnTo>
                <a:lnTo>
                  <a:pt x="302" y="0"/>
                </a:lnTo>
                <a:lnTo>
                  <a:pt x="287" y="0"/>
                </a:lnTo>
                <a:lnTo>
                  <a:pt x="287" y="0"/>
                </a:lnTo>
                <a:lnTo>
                  <a:pt x="274" y="3"/>
                </a:lnTo>
                <a:lnTo>
                  <a:pt x="262" y="7"/>
                </a:lnTo>
                <a:lnTo>
                  <a:pt x="251" y="11"/>
                </a:lnTo>
                <a:lnTo>
                  <a:pt x="244" y="17"/>
                </a:lnTo>
                <a:lnTo>
                  <a:pt x="235" y="24"/>
                </a:lnTo>
                <a:lnTo>
                  <a:pt x="231" y="28"/>
                </a:lnTo>
                <a:lnTo>
                  <a:pt x="231" y="28"/>
                </a:lnTo>
                <a:lnTo>
                  <a:pt x="223" y="33"/>
                </a:lnTo>
                <a:lnTo>
                  <a:pt x="214" y="39"/>
                </a:lnTo>
                <a:lnTo>
                  <a:pt x="205" y="46"/>
                </a:lnTo>
                <a:lnTo>
                  <a:pt x="192" y="57"/>
                </a:lnTo>
                <a:lnTo>
                  <a:pt x="181" y="70"/>
                </a:lnTo>
                <a:lnTo>
                  <a:pt x="171" y="87"/>
                </a:lnTo>
                <a:lnTo>
                  <a:pt x="164" y="106"/>
                </a:lnTo>
                <a:lnTo>
                  <a:pt x="164" y="106"/>
                </a:lnTo>
                <a:lnTo>
                  <a:pt x="160" y="115"/>
                </a:lnTo>
                <a:lnTo>
                  <a:pt x="160" y="124"/>
                </a:lnTo>
                <a:lnTo>
                  <a:pt x="160" y="134"/>
                </a:lnTo>
                <a:lnTo>
                  <a:pt x="160" y="141"/>
                </a:lnTo>
                <a:lnTo>
                  <a:pt x="166" y="156"/>
                </a:lnTo>
                <a:lnTo>
                  <a:pt x="173" y="169"/>
                </a:lnTo>
                <a:lnTo>
                  <a:pt x="181" y="180"/>
                </a:lnTo>
                <a:lnTo>
                  <a:pt x="186" y="188"/>
                </a:lnTo>
                <a:lnTo>
                  <a:pt x="194" y="195"/>
                </a:lnTo>
                <a:lnTo>
                  <a:pt x="194" y="195"/>
                </a:lnTo>
                <a:lnTo>
                  <a:pt x="194" y="218"/>
                </a:lnTo>
                <a:lnTo>
                  <a:pt x="194" y="238"/>
                </a:lnTo>
                <a:lnTo>
                  <a:pt x="195" y="246"/>
                </a:lnTo>
                <a:lnTo>
                  <a:pt x="197" y="253"/>
                </a:lnTo>
                <a:lnTo>
                  <a:pt x="197" y="253"/>
                </a:lnTo>
                <a:lnTo>
                  <a:pt x="205" y="264"/>
                </a:lnTo>
                <a:lnTo>
                  <a:pt x="212" y="273"/>
                </a:lnTo>
                <a:lnTo>
                  <a:pt x="222" y="285"/>
                </a:lnTo>
                <a:lnTo>
                  <a:pt x="222" y="285"/>
                </a:lnTo>
                <a:lnTo>
                  <a:pt x="222" y="285"/>
                </a:lnTo>
                <a:lnTo>
                  <a:pt x="220" y="285"/>
                </a:lnTo>
                <a:lnTo>
                  <a:pt x="225" y="290"/>
                </a:lnTo>
                <a:lnTo>
                  <a:pt x="238" y="300"/>
                </a:lnTo>
                <a:lnTo>
                  <a:pt x="238" y="300"/>
                </a:lnTo>
                <a:lnTo>
                  <a:pt x="261" y="313"/>
                </a:lnTo>
                <a:lnTo>
                  <a:pt x="272" y="320"/>
                </a:lnTo>
                <a:lnTo>
                  <a:pt x="272" y="320"/>
                </a:lnTo>
                <a:lnTo>
                  <a:pt x="276" y="326"/>
                </a:lnTo>
                <a:lnTo>
                  <a:pt x="279" y="329"/>
                </a:lnTo>
                <a:lnTo>
                  <a:pt x="283" y="333"/>
                </a:lnTo>
                <a:lnTo>
                  <a:pt x="290" y="337"/>
                </a:lnTo>
                <a:lnTo>
                  <a:pt x="290" y="337"/>
                </a:lnTo>
                <a:lnTo>
                  <a:pt x="302" y="337"/>
                </a:lnTo>
                <a:lnTo>
                  <a:pt x="313" y="337"/>
                </a:lnTo>
                <a:lnTo>
                  <a:pt x="324" y="333"/>
                </a:lnTo>
                <a:lnTo>
                  <a:pt x="324" y="357"/>
                </a:lnTo>
                <a:lnTo>
                  <a:pt x="296" y="380"/>
                </a:lnTo>
                <a:lnTo>
                  <a:pt x="296" y="380"/>
                </a:lnTo>
                <a:lnTo>
                  <a:pt x="264" y="380"/>
                </a:lnTo>
                <a:lnTo>
                  <a:pt x="242" y="381"/>
                </a:lnTo>
                <a:lnTo>
                  <a:pt x="233" y="383"/>
                </a:lnTo>
                <a:lnTo>
                  <a:pt x="229" y="385"/>
                </a:lnTo>
                <a:lnTo>
                  <a:pt x="229" y="385"/>
                </a:lnTo>
                <a:lnTo>
                  <a:pt x="223" y="393"/>
                </a:lnTo>
                <a:lnTo>
                  <a:pt x="222" y="400"/>
                </a:lnTo>
                <a:lnTo>
                  <a:pt x="222" y="407"/>
                </a:lnTo>
                <a:lnTo>
                  <a:pt x="220" y="413"/>
                </a:lnTo>
                <a:lnTo>
                  <a:pt x="220" y="413"/>
                </a:lnTo>
                <a:lnTo>
                  <a:pt x="205" y="434"/>
                </a:lnTo>
                <a:lnTo>
                  <a:pt x="192" y="454"/>
                </a:lnTo>
                <a:lnTo>
                  <a:pt x="192" y="454"/>
                </a:lnTo>
                <a:lnTo>
                  <a:pt x="182" y="458"/>
                </a:lnTo>
                <a:lnTo>
                  <a:pt x="179" y="465"/>
                </a:lnTo>
                <a:lnTo>
                  <a:pt x="173" y="478"/>
                </a:lnTo>
                <a:lnTo>
                  <a:pt x="173" y="478"/>
                </a:lnTo>
                <a:lnTo>
                  <a:pt x="169" y="504"/>
                </a:lnTo>
                <a:lnTo>
                  <a:pt x="168" y="540"/>
                </a:lnTo>
                <a:lnTo>
                  <a:pt x="166" y="586"/>
                </a:lnTo>
                <a:lnTo>
                  <a:pt x="166" y="586"/>
                </a:lnTo>
                <a:lnTo>
                  <a:pt x="173" y="638"/>
                </a:lnTo>
                <a:lnTo>
                  <a:pt x="166" y="651"/>
                </a:lnTo>
                <a:lnTo>
                  <a:pt x="154" y="629"/>
                </a:lnTo>
                <a:close/>
              </a:path>
            </a:pathLst>
          </a:custGeom>
          <a:solidFill>
            <a:schemeClr val="tx1"/>
          </a:solidFill>
          <a:ln w="635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4">
            <a:extLst>
              <a:ext uri="{FF2B5EF4-FFF2-40B4-BE49-F238E27FC236}">
                <a16:creationId xmlns:a16="http://schemas.microsoft.com/office/drawing/2014/main" id="{7E5B44A8-33DC-4518-B8F0-DA236D1D4646}"/>
              </a:ext>
            </a:extLst>
          </p:cNvPr>
          <p:cNvSpPr>
            <a:spLocks/>
          </p:cNvSpPr>
          <p:nvPr/>
        </p:nvSpPr>
        <p:spPr bwMode="auto">
          <a:xfrm>
            <a:off x="8362745" y="818709"/>
            <a:ext cx="721337" cy="1639052"/>
          </a:xfrm>
          <a:custGeom>
            <a:avLst/>
            <a:gdLst>
              <a:gd name="T0" fmla="*/ 258 w 562"/>
              <a:gd name="T1" fmla="*/ 330 h 1277"/>
              <a:gd name="T2" fmla="*/ 251 w 562"/>
              <a:gd name="T3" fmla="*/ 403 h 1277"/>
              <a:gd name="T4" fmla="*/ 180 w 562"/>
              <a:gd name="T5" fmla="*/ 381 h 1277"/>
              <a:gd name="T6" fmla="*/ 115 w 562"/>
              <a:gd name="T7" fmla="*/ 378 h 1277"/>
              <a:gd name="T8" fmla="*/ 32 w 562"/>
              <a:gd name="T9" fmla="*/ 374 h 1277"/>
              <a:gd name="T10" fmla="*/ 67 w 562"/>
              <a:gd name="T11" fmla="*/ 390 h 1277"/>
              <a:gd name="T12" fmla="*/ 94 w 562"/>
              <a:gd name="T13" fmla="*/ 408 h 1277"/>
              <a:gd name="T14" fmla="*/ 114 w 562"/>
              <a:gd name="T15" fmla="*/ 414 h 1277"/>
              <a:gd name="T16" fmla="*/ 165 w 562"/>
              <a:gd name="T17" fmla="*/ 443 h 1277"/>
              <a:gd name="T18" fmla="*/ 196 w 562"/>
              <a:gd name="T19" fmla="*/ 574 h 1277"/>
              <a:gd name="T20" fmla="*/ 161 w 562"/>
              <a:gd name="T21" fmla="*/ 614 h 1277"/>
              <a:gd name="T22" fmla="*/ 99 w 562"/>
              <a:gd name="T23" fmla="*/ 767 h 1277"/>
              <a:gd name="T24" fmla="*/ 126 w 562"/>
              <a:gd name="T25" fmla="*/ 791 h 1277"/>
              <a:gd name="T26" fmla="*/ 160 w 562"/>
              <a:gd name="T27" fmla="*/ 837 h 1277"/>
              <a:gd name="T28" fmla="*/ 182 w 562"/>
              <a:gd name="T29" fmla="*/ 878 h 1277"/>
              <a:gd name="T30" fmla="*/ 182 w 562"/>
              <a:gd name="T31" fmla="*/ 890 h 1277"/>
              <a:gd name="T32" fmla="*/ 201 w 562"/>
              <a:gd name="T33" fmla="*/ 946 h 1277"/>
              <a:gd name="T34" fmla="*/ 163 w 562"/>
              <a:gd name="T35" fmla="*/ 1072 h 1277"/>
              <a:gd name="T36" fmla="*/ 129 w 562"/>
              <a:gd name="T37" fmla="*/ 1122 h 1277"/>
              <a:gd name="T38" fmla="*/ 82 w 562"/>
              <a:gd name="T39" fmla="*/ 1148 h 1277"/>
              <a:gd name="T40" fmla="*/ 37 w 562"/>
              <a:gd name="T41" fmla="*/ 1151 h 1277"/>
              <a:gd name="T42" fmla="*/ 2 w 562"/>
              <a:gd name="T43" fmla="*/ 1145 h 1277"/>
              <a:gd name="T44" fmla="*/ 17 w 562"/>
              <a:gd name="T45" fmla="*/ 1179 h 1277"/>
              <a:gd name="T46" fmla="*/ 79 w 562"/>
              <a:gd name="T47" fmla="*/ 1226 h 1277"/>
              <a:gd name="T48" fmla="*/ 112 w 562"/>
              <a:gd name="T49" fmla="*/ 1255 h 1277"/>
              <a:gd name="T50" fmla="*/ 154 w 562"/>
              <a:gd name="T51" fmla="*/ 1255 h 1277"/>
              <a:gd name="T52" fmla="*/ 162 w 562"/>
              <a:gd name="T53" fmla="*/ 1204 h 1277"/>
              <a:gd name="T54" fmla="*/ 235 w 562"/>
              <a:gd name="T55" fmla="*/ 1101 h 1277"/>
              <a:gd name="T56" fmla="*/ 300 w 562"/>
              <a:gd name="T57" fmla="*/ 957 h 1277"/>
              <a:gd name="T58" fmla="*/ 354 w 562"/>
              <a:gd name="T59" fmla="*/ 926 h 1277"/>
              <a:gd name="T60" fmla="*/ 402 w 562"/>
              <a:gd name="T61" fmla="*/ 1009 h 1277"/>
              <a:gd name="T62" fmla="*/ 438 w 562"/>
              <a:gd name="T63" fmla="*/ 1089 h 1277"/>
              <a:gd name="T64" fmla="*/ 463 w 562"/>
              <a:gd name="T65" fmla="*/ 1157 h 1277"/>
              <a:gd name="T66" fmla="*/ 457 w 562"/>
              <a:gd name="T67" fmla="*/ 1211 h 1277"/>
              <a:gd name="T68" fmla="*/ 425 w 562"/>
              <a:gd name="T69" fmla="*/ 1232 h 1277"/>
              <a:gd name="T70" fmla="*/ 413 w 562"/>
              <a:gd name="T71" fmla="*/ 1251 h 1277"/>
              <a:gd name="T72" fmla="*/ 373 w 562"/>
              <a:gd name="T73" fmla="*/ 1265 h 1277"/>
              <a:gd name="T74" fmla="*/ 376 w 562"/>
              <a:gd name="T75" fmla="*/ 1274 h 1277"/>
              <a:gd name="T76" fmla="*/ 444 w 562"/>
              <a:gd name="T77" fmla="*/ 1276 h 1277"/>
              <a:gd name="T78" fmla="*/ 556 w 562"/>
              <a:gd name="T79" fmla="*/ 1264 h 1277"/>
              <a:gd name="T80" fmla="*/ 559 w 562"/>
              <a:gd name="T81" fmla="*/ 1239 h 1277"/>
              <a:gd name="T82" fmla="*/ 539 w 562"/>
              <a:gd name="T83" fmla="*/ 1185 h 1277"/>
              <a:gd name="T84" fmla="*/ 524 w 562"/>
              <a:gd name="T85" fmla="*/ 1063 h 1277"/>
              <a:gd name="T86" fmla="*/ 474 w 562"/>
              <a:gd name="T87" fmla="*/ 932 h 1277"/>
              <a:gd name="T88" fmla="*/ 447 w 562"/>
              <a:gd name="T89" fmla="*/ 839 h 1277"/>
              <a:gd name="T90" fmla="*/ 480 w 562"/>
              <a:gd name="T91" fmla="*/ 355 h 1277"/>
              <a:gd name="T92" fmla="*/ 479 w 562"/>
              <a:gd name="T93" fmla="*/ 274 h 1277"/>
              <a:gd name="T94" fmla="*/ 448 w 562"/>
              <a:gd name="T95" fmla="*/ 198 h 1277"/>
              <a:gd name="T96" fmla="*/ 413 w 562"/>
              <a:gd name="T97" fmla="*/ 112 h 1277"/>
              <a:gd name="T98" fmla="*/ 391 w 562"/>
              <a:gd name="T99" fmla="*/ 43 h 1277"/>
              <a:gd name="T100" fmla="*/ 345 w 562"/>
              <a:gd name="T101" fmla="*/ 6 h 1277"/>
              <a:gd name="T102" fmla="*/ 305 w 562"/>
              <a:gd name="T103" fmla="*/ 3 h 1277"/>
              <a:gd name="T104" fmla="*/ 227 w 562"/>
              <a:gd name="T105" fmla="*/ 36 h 1277"/>
              <a:gd name="T106" fmla="*/ 211 w 562"/>
              <a:gd name="T107" fmla="*/ 74 h 1277"/>
              <a:gd name="T108" fmla="*/ 213 w 562"/>
              <a:gd name="T109" fmla="*/ 116 h 1277"/>
              <a:gd name="T110" fmla="*/ 225 w 562"/>
              <a:gd name="T111" fmla="*/ 154 h 1277"/>
              <a:gd name="T112" fmla="*/ 227 w 562"/>
              <a:gd name="T113" fmla="*/ 168 h 1277"/>
              <a:gd name="T114" fmla="*/ 235 w 562"/>
              <a:gd name="T115" fmla="*/ 185 h 1277"/>
              <a:gd name="T116" fmla="*/ 243 w 562"/>
              <a:gd name="T117" fmla="*/ 193 h 1277"/>
              <a:gd name="T118" fmla="*/ 250 w 562"/>
              <a:gd name="T119" fmla="*/ 204 h 1277"/>
              <a:gd name="T120" fmla="*/ 256 w 562"/>
              <a:gd name="T121" fmla="*/ 215 h 1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62" h="1277">
                <a:moveTo>
                  <a:pt x="299" y="223"/>
                </a:moveTo>
                <a:lnTo>
                  <a:pt x="281" y="261"/>
                </a:lnTo>
                <a:lnTo>
                  <a:pt x="281" y="261"/>
                </a:lnTo>
                <a:lnTo>
                  <a:pt x="275" y="279"/>
                </a:lnTo>
                <a:lnTo>
                  <a:pt x="266" y="304"/>
                </a:lnTo>
                <a:lnTo>
                  <a:pt x="258" y="330"/>
                </a:lnTo>
                <a:lnTo>
                  <a:pt x="256" y="341"/>
                </a:lnTo>
                <a:lnTo>
                  <a:pt x="256" y="347"/>
                </a:lnTo>
                <a:lnTo>
                  <a:pt x="256" y="347"/>
                </a:lnTo>
                <a:lnTo>
                  <a:pt x="256" y="361"/>
                </a:lnTo>
                <a:lnTo>
                  <a:pt x="255" y="380"/>
                </a:lnTo>
                <a:lnTo>
                  <a:pt x="251" y="403"/>
                </a:lnTo>
                <a:lnTo>
                  <a:pt x="251" y="403"/>
                </a:lnTo>
                <a:lnTo>
                  <a:pt x="220" y="392"/>
                </a:lnTo>
                <a:lnTo>
                  <a:pt x="196" y="385"/>
                </a:lnTo>
                <a:lnTo>
                  <a:pt x="186" y="383"/>
                </a:lnTo>
                <a:lnTo>
                  <a:pt x="180" y="381"/>
                </a:lnTo>
                <a:lnTo>
                  <a:pt x="180" y="381"/>
                </a:lnTo>
                <a:lnTo>
                  <a:pt x="167" y="383"/>
                </a:lnTo>
                <a:lnTo>
                  <a:pt x="162" y="383"/>
                </a:lnTo>
                <a:lnTo>
                  <a:pt x="158" y="381"/>
                </a:lnTo>
                <a:lnTo>
                  <a:pt x="158" y="381"/>
                </a:lnTo>
                <a:lnTo>
                  <a:pt x="135" y="379"/>
                </a:lnTo>
                <a:lnTo>
                  <a:pt x="115" y="378"/>
                </a:lnTo>
                <a:lnTo>
                  <a:pt x="64" y="356"/>
                </a:lnTo>
                <a:lnTo>
                  <a:pt x="34" y="368"/>
                </a:lnTo>
                <a:lnTo>
                  <a:pt x="34" y="368"/>
                </a:lnTo>
                <a:lnTo>
                  <a:pt x="34" y="370"/>
                </a:lnTo>
                <a:lnTo>
                  <a:pt x="32" y="371"/>
                </a:lnTo>
                <a:lnTo>
                  <a:pt x="32" y="374"/>
                </a:lnTo>
                <a:lnTo>
                  <a:pt x="33" y="375"/>
                </a:lnTo>
                <a:lnTo>
                  <a:pt x="34" y="378"/>
                </a:lnTo>
                <a:lnTo>
                  <a:pt x="34" y="378"/>
                </a:lnTo>
                <a:lnTo>
                  <a:pt x="39" y="380"/>
                </a:lnTo>
                <a:lnTo>
                  <a:pt x="46" y="383"/>
                </a:lnTo>
                <a:lnTo>
                  <a:pt x="67" y="390"/>
                </a:lnTo>
                <a:lnTo>
                  <a:pt x="94" y="399"/>
                </a:lnTo>
                <a:lnTo>
                  <a:pt x="94" y="399"/>
                </a:lnTo>
                <a:lnTo>
                  <a:pt x="93" y="402"/>
                </a:lnTo>
                <a:lnTo>
                  <a:pt x="93" y="405"/>
                </a:lnTo>
                <a:lnTo>
                  <a:pt x="94" y="408"/>
                </a:lnTo>
                <a:lnTo>
                  <a:pt x="94" y="408"/>
                </a:lnTo>
                <a:lnTo>
                  <a:pt x="99" y="409"/>
                </a:lnTo>
                <a:lnTo>
                  <a:pt x="106" y="410"/>
                </a:lnTo>
                <a:lnTo>
                  <a:pt x="115" y="411"/>
                </a:lnTo>
                <a:lnTo>
                  <a:pt x="115" y="411"/>
                </a:lnTo>
                <a:lnTo>
                  <a:pt x="115" y="412"/>
                </a:lnTo>
                <a:lnTo>
                  <a:pt x="114" y="414"/>
                </a:lnTo>
                <a:lnTo>
                  <a:pt x="115" y="416"/>
                </a:lnTo>
                <a:lnTo>
                  <a:pt x="120" y="421"/>
                </a:lnTo>
                <a:lnTo>
                  <a:pt x="120" y="421"/>
                </a:lnTo>
                <a:lnTo>
                  <a:pt x="131" y="427"/>
                </a:lnTo>
                <a:lnTo>
                  <a:pt x="148" y="435"/>
                </a:lnTo>
                <a:lnTo>
                  <a:pt x="165" y="443"/>
                </a:lnTo>
                <a:lnTo>
                  <a:pt x="180" y="450"/>
                </a:lnTo>
                <a:lnTo>
                  <a:pt x="180" y="450"/>
                </a:lnTo>
                <a:lnTo>
                  <a:pt x="190" y="455"/>
                </a:lnTo>
                <a:lnTo>
                  <a:pt x="201" y="460"/>
                </a:lnTo>
                <a:lnTo>
                  <a:pt x="213" y="464"/>
                </a:lnTo>
                <a:lnTo>
                  <a:pt x="196" y="574"/>
                </a:lnTo>
                <a:lnTo>
                  <a:pt x="196" y="574"/>
                </a:lnTo>
                <a:lnTo>
                  <a:pt x="181" y="574"/>
                </a:lnTo>
                <a:lnTo>
                  <a:pt x="171" y="574"/>
                </a:lnTo>
                <a:lnTo>
                  <a:pt x="167" y="574"/>
                </a:lnTo>
                <a:lnTo>
                  <a:pt x="167" y="574"/>
                </a:lnTo>
                <a:lnTo>
                  <a:pt x="161" y="614"/>
                </a:lnTo>
                <a:lnTo>
                  <a:pt x="154" y="652"/>
                </a:lnTo>
                <a:lnTo>
                  <a:pt x="154" y="652"/>
                </a:lnTo>
                <a:lnTo>
                  <a:pt x="126" y="705"/>
                </a:lnTo>
                <a:lnTo>
                  <a:pt x="107" y="745"/>
                </a:lnTo>
                <a:lnTo>
                  <a:pt x="101" y="759"/>
                </a:lnTo>
                <a:lnTo>
                  <a:pt x="99" y="767"/>
                </a:lnTo>
                <a:lnTo>
                  <a:pt x="99" y="767"/>
                </a:lnTo>
                <a:lnTo>
                  <a:pt x="99" y="770"/>
                </a:lnTo>
                <a:lnTo>
                  <a:pt x="101" y="772"/>
                </a:lnTo>
                <a:lnTo>
                  <a:pt x="107" y="778"/>
                </a:lnTo>
                <a:lnTo>
                  <a:pt x="115" y="784"/>
                </a:lnTo>
                <a:lnTo>
                  <a:pt x="126" y="791"/>
                </a:lnTo>
                <a:lnTo>
                  <a:pt x="145" y="802"/>
                </a:lnTo>
                <a:lnTo>
                  <a:pt x="151" y="805"/>
                </a:lnTo>
                <a:lnTo>
                  <a:pt x="154" y="805"/>
                </a:lnTo>
                <a:lnTo>
                  <a:pt x="154" y="805"/>
                </a:lnTo>
                <a:lnTo>
                  <a:pt x="156" y="815"/>
                </a:lnTo>
                <a:lnTo>
                  <a:pt x="160" y="837"/>
                </a:lnTo>
                <a:lnTo>
                  <a:pt x="164" y="862"/>
                </a:lnTo>
                <a:lnTo>
                  <a:pt x="167" y="874"/>
                </a:lnTo>
                <a:lnTo>
                  <a:pt x="167" y="874"/>
                </a:lnTo>
                <a:lnTo>
                  <a:pt x="170" y="876"/>
                </a:lnTo>
                <a:lnTo>
                  <a:pt x="177" y="877"/>
                </a:lnTo>
                <a:lnTo>
                  <a:pt x="182" y="878"/>
                </a:lnTo>
                <a:lnTo>
                  <a:pt x="183" y="878"/>
                </a:lnTo>
                <a:lnTo>
                  <a:pt x="183" y="878"/>
                </a:lnTo>
                <a:lnTo>
                  <a:pt x="182" y="880"/>
                </a:lnTo>
                <a:lnTo>
                  <a:pt x="181" y="885"/>
                </a:lnTo>
                <a:lnTo>
                  <a:pt x="181" y="889"/>
                </a:lnTo>
                <a:lnTo>
                  <a:pt x="182" y="890"/>
                </a:lnTo>
                <a:lnTo>
                  <a:pt x="183" y="891"/>
                </a:lnTo>
                <a:lnTo>
                  <a:pt x="183" y="891"/>
                </a:lnTo>
                <a:lnTo>
                  <a:pt x="199" y="896"/>
                </a:lnTo>
                <a:lnTo>
                  <a:pt x="210" y="899"/>
                </a:lnTo>
                <a:lnTo>
                  <a:pt x="210" y="899"/>
                </a:lnTo>
                <a:lnTo>
                  <a:pt x="201" y="946"/>
                </a:lnTo>
                <a:lnTo>
                  <a:pt x="195" y="983"/>
                </a:lnTo>
                <a:lnTo>
                  <a:pt x="192" y="999"/>
                </a:lnTo>
                <a:lnTo>
                  <a:pt x="188" y="1011"/>
                </a:lnTo>
                <a:lnTo>
                  <a:pt x="188" y="1011"/>
                </a:lnTo>
                <a:lnTo>
                  <a:pt x="179" y="1038"/>
                </a:lnTo>
                <a:lnTo>
                  <a:pt x="163" y="1072"/>
                </a:lnTo>
                <a:lnTo>
                  <a:pt x="155" y="1089"/>
                </a:lnTo>
                <a:lnTo>
                  <a:pt x="146" y="1103"/>
                </a:lnTo>
                <a:lnTo>
                  <a:pt x="137" y="1115"/>
                </a:lnTo>
                <a:lnTo>
                  <a:pt x="133" y="1120"/>
                </a:lnTo>
                <a:lnTo>
                  <a:pt x="129" y="1122"/>
                </a:lnTo>
                <a:lnTo>
                  <a:pt x="129" y="1122"/>
                </a:lnTo>
                <a:lnTo>
                  <a:pt x="113" y="1132"/>
                </a:lnTo>
                <a:lnTo>
                  <a:pt x="100" y="1138"/>
                </a:lnTo>
                <a:lnTo>
                  <a:pt x="86" y="1143"/>
                </a:lnTo>
                <a:lnTo>
                  <a:pt x="86" y="1143"/>
                </a:lnTo>
                <a:lnTo>
                  <a:pt x="83" y="1147"/>
                </a:lnTo>
                <a:lnTo>
                  <a:pt x="82" y="1148"/>
                </a:lnTo>
                <a:lnTo>
                  <a:pt x="82" y="1148"/>
                </a:lnTo>
                <a:lnTo>
                  <a:pt x="65" y="1151"/>
                </a:lnTo>
                <a:lnTo>
                  <a:pt x="52" y="1153"/>
                </a:lnTo>
                <a:lnTo>
                  <a:pt x="44" y="1153"/>
                </a:lnTo>
                <a:lnTo>
                  <a:pt x="44" y="1153"/>
                </a:lnTo>
                <a:lnTo>
                  <a:pt x="37" y="1151"/>
                </a:lnTo>
                <a:lnTo>
                  <a:pt x="29" y="1147"/>
                </a:lnTo>
                <a:lnTo>
                  <a:pt x="18" y="1145"/>
                </a:lnTo>
                <a:lnTo>
                  <a:pt x="12" y="1143"/>
                </a:lnTo>
                <a:lnTo>
                  <a:pt x="5" y="1143"/>
                </a:lnTo>
                <a:lnTo>
                  <a:pt x="5" y="1143"/>
                </a:lnTo>
                <a:lnTo>
                  <a:pt x="2" y="1145"/>
                </a:lnTo>
                <a:lnTo>
                  <a:pt x="1" y="1147"/>
                </a:lnTo>
                <a:lnTo>
                  <a:pt x="0" y="1149"/>
                </a:lnTo>
                <a:lnTo>
                  <a:pt x="0" y="1152"/>
                </a:lnTo>
                <a:lnTo>
                  <a:pt x="3" y="1160"/>
                </a:lnTo>
                <a:lnTo>
                  <a:pt x="9" y="1170"/>
                </a:lnTo>
                <a:lnTo>
                  <a:pt x="17" y="1179"/>
                </a:lnTo>
                <a:lnTo>
                  <a:pt x="25" y="1190"/>
                </a:lnTo>
                <a:lnTo>
                  <a:pt x="39" y="1204"/>
                </a:lnTo>
                <a:lnTo>
                  <a:pt x="39" y="1204"/>
                </a:lnTo>
                <a:lnTo>
                  <a:pt x="46" y="1209"/>
                </a:lnTo>
                <a:lnTo>
                  <a:pt x="56" y="1215"/>
                </a:lnTo>
                <a:lnTo>
                  <a:pt x="79" y="1226"/>
                </a:lnTo>
                <a:lnTo>
                  <a:pt x="107" y="1239"/>
                </a:lnTo>
                <a:lnTo>
                  <a:pt x="107" y="1239"/>
                </a:lnTo>
                <a:lnTo>
                  <a:pt x="108" y="1246"/>
                </a:lnTo>
                <a:lnTo>
                  <a:pt x="109" y="1252"/>
                </a:lnTo>
                <a:lnTo>
                  <a:pt x="111" y="1254"/>
                </a:lnTo>
                <a:lnTo>
                  <a:pt x="112" y="1255"/>
                </a:lnTo>
                <a:lnTo>
                  <a:pt x="112" y="1255"/>
                </a:lnTo>
                <a:lnTo>
                  <a:pt x="119" y="1257"/>
                </a:lnTo>
                <a:lnTo>
                  <a:pt x="132" y="1257"/>
                </a:lnTo>
                <a:lnTo>
                  <a:pt x="146" y="1257"/>
                </a:lnTo>
                <a:lnTo>
                  <a:pt x="151" y="1257"/>
                </a:lnTo>
                <a:lnTo>
                  <a:pt x="154" y="1255"/>
                </a:lnTo>
                <a:lnTo>
                  <a:pt x="154" y="1255"/>
                </a:lnTo>
                <a:lnTo>
                  <a:pt x="156" y="1253"/>
                </a:lnTo>
                <a:lnTo>
                  <a:pt x="157" y="1247"/>
                </a:lnTo>
                <a:lnTo>
                  <a:pt x="160" y="1232"/>
                </a:lnTo>
                <a:lnTo>
                  <a:pt x="162" y="1204"/>
                </a:lnTo>
                <a:lnTo>
                  <a:pt x="162" y="1204"/>
                </a:lnTo>
                <a:lnTo>
                  <a:pt x="165" y="1198"/>
                </a:lnTo>
                <a:lnTo>
                  <a:pt x="174" y="1186"/>
                </a:lnTo>
                <a:lnTo>
                  <a:pt x="198" y="1154"/>
                </a:lnTo>
                <a:lnTo>
                  <a:pt x="221" y="1122"/>
                </a:lnTo>
                <a:lnTo>
                  <a:pt x="231" y="1109"/>
                </a:lnTo>
                <a:lnTo>
                  <a:pt x="235" y="1101"/>
                </a:lnTo>
                <a:lnTo>
                  <a:pt x="235" y="1101"/>
                </a:lnTo>
                <a:lnTo>
                  <a:pt x="243" y="1080"/>
                </a:lnTo>
                <a:lnTo>
                  <a:pt x="260" y="1047"/>
                </a:lnTo>
                <a:lnTo>
                  <a:pt x="291" y="982"/>
                </a:lnTo>
                <a:lnTo>
                  <a:pt x="291" y="982"/>
                </a:lnTo>
                <a:lnTo>
                  <a:pt x="300" y="957"/>
                </a:lnTo>
                <a:lnTo>
                  <a:pt x="310" y="928"/>
                </a:lnTo>
                <a:lnTo>
                  <a:pt x="320" y="896"/>
                </a:lnTo>
                <a:lnTo>
                  <a:pt x="350" y="896"/>
                </a:lnTo>
                <a:lnTo>
                  <a:pt x="350" y="896"/>
                </a:lnTo>
                <a:lnTo>
                  <a:pt x="351" y="912"/>
                </a:lnTo>
                <a:lnTo>
                  <a:pt x="354" y="926"/>
                </a:lnTo>
                <a:lnTo>
                  <a:pt x="355" y="933"/>
                </a:lnTo>
                <a:lnTo>
                  <a:pt x="358" y="939"/>
                </a:lnTo>
                <a:lnTo>
                  <a:pt x="358" y="939"/>
                </a:lnTo>
                <a:lnTo>
                  <a:pt x="383" y="977"/>
                </a:lnTo>
                <a:lnTo>
                  <a:pt x="397" y="999"/>
                </a:lnTo>
                <a:lnTo>
                  <a:pt x="402" y="1009"/>
                </a:lnTo>
                <a:lnTo>
                  <a:pt x="405" y="1016"/>
                </a:lnTo>
                <a:lnTo>
                  <a:pt x="405" y="1016"/>
                </a:lnTo>
                <a:lnTo>
                  <a:pt x="410" y="1029"/>
                </a:lnTo>
                <a:lnTo>
                  <a:pt x="418" y="1048"/>
                </a:lnTo>
                <a:lnTo>
                  <a:pt x="429" y="1070"/>
                </a:lnTo>
                <a:lnTo>
                  <a:pt x="438" y="1089"/>
                </a:lnTo>
                <a:lnTo>
                  <a:pt x="438" y="1089"/>
                </a:lnTo>
                <a:lnTo>
                  <a:pt x="444" y="1098"/>
                </a:lnTo>
                <a:lnTo>
                  <a:pt x="449" y="1108"/>
                </a:lnTo>
                <a:lnTo>
                  <a:pt x="457" y="1132"/>
                </a:lnTo>
                <a:lnTo>
                  <a:pt x="461" y="1143"/>
                </a:lnTo>
                <a:lnTo>
                  <a:pt x="463" y="1157"/>
                </a:lnTo>
                <a:lnTo>
                  <a:pt x="464" y="1167"/>
                </a:lnTo>
                <a:lnTo>
                  <a:pt x="464" y="1178"/>
                </a:lnTo>
                <a:lnTo>
                  <a:pt x="464" y="1178"/>
                </a:lnTo>
                <a:lnTo>
                  <a:pt x="463" y="1188"/>
                </a:lnTo>
                <a:lnTo>
                  <a:pt x="462" y="1197"/>
                </a:lnTo>
                <a:lnTo>
                  <a:pt x="457" y="1211"/>
                </a:lnTo>
                <a:lnTo>
                  <a:pt x="451" y="1221"/>
                </a:lnTo>
                <a:lnTo>
                  <a:pt x="449" y="1224"/>
                </a:lnTo>
                <a:lnTo>
                  <a:pt x="448" y="1226"/>
                </a:lnTo>
                <a:lnTo>
                  <a:pt x="448" y="1226"/>
                </a:lnTo>
                <a:lnTo>
                  <a:pt x="432" y="1229"/>
                </a:lnTo>
                <a:lnTo>
                  <a:pt x="425" y="1232"/>
                </a:lnTo>
                <a:lnTo>
                  <a:pt x="423" y="1233"/>
                </a:lnTo>
                <a:lnTo>
                  <a:pt x="422" y="1234"/>
                </a:lnTo>
                <a:lnTo>
                  <a:pt x="422" y="1234"/>
                </a:lnTo>
                <a:lnTo>
                  <a:pt x="420" y="1238"/>
                </a:lnTo>
                <a:lnTo>
                  <a:pt x="418" y="1244"/>
                </a:lnTo>
                <a:lnTo>
                  <a:pt x="413" y="1251"/>
                </a:lnTo>
                <a:lnTo>
                  <a:pt x="413" y="1251"/>
                </a:lnTo>
                <a:lnTo>
                  <a:pt x="407" y="1252"/>
                </a:lnTo>
                <a:lnTo>
                  <a:pt x="393" y="1255"/>
                </a:lnTo>
                <a:lnTo>
                  <a:pt x="385" y="1258"/>
                </a:lnTo>
                <a:lnTo>
                  <a:pt x="379" y="1261"/>
                </a:lnTo>
                <a:lnTo>
                  <a:pt x="373" y="1265"/>
                </a:lnTo>
                <a:lnTo>
                  <a:pt x="372" y="1266"/>
                </a:lnTo>
                <a:lnTo>
                  <a:pt x="370" y="1269"/>
                </a:lnTo>
                <a:lnTo>
                  <a:pt x="370" y="1269"/>
                </a:lnTo>
                <a:lnTo>
                  <a:pt x="370" y="1270"/>
                </a:lnTo>
                <a:lnTo>
                  <a:pt x="372" y="1272"/>
                </a:lnTo>
                <a:lnTo>
                  <a:pt x="376" y="1274"/>
                </a:lnTo>
                <a:lnTo>
                  <a:pt x="383" y="1276"/>
                </a:lnTo>
                <a:lnTo>
                  <a:pt x="392" y="1277"/>
                </a:lnTo>
                <a:lnTo>
                  <a:pt x="411" y="1277"/>
                </a:lnTo>
                <a:lnTo>
                  <a:pt x="426" y="1277"/>
                </a:lnTo>
                <a:lnTo>
                  <a:pt x="426" y="1277"/>
                </a:lnTo>
                <a:lnTo>
                  <a:pt x="444" y="1276"/>
                </a:lnTo>
                <a:lnTo>
                  <a:pt x="470" y="1273"/>
                </a:lnTo>
                <a:lnTo>
                  <a:pt x="524" y="1269"/>
                </a:lnTo>
                <a:lnTo>
                  <a:pt x="524" y="1269"/>
                </a:lnTo>
                <a:lnTo>
                  <a:pt x="541" y="1267"/>
                </a:lnTo>
                <a:lnTo>
                  <a:pt x="553" y="1265"/>
                </a:lnTo>
                <a:lnTo>
                  <a:pt x="556" y="1264"/>
                </a:lnTo>
                <a:lnTo>
                  <a:pt x="560" y="1260"/>
                </a:lnTo>
                <a:lnTo>
                  <a:pt x="561" y="1257"/>
                </a:lnTo>
                <a:lnTo>
                  <a:pt x="562" y="1251"/>
                </a:lnTo>
                <a:lnTo>
                  <a:pt x="562" y="1251"/>
                </a:lnTo>
                <a:lnTo>
                  <a:pt x="561" y="1245"/>
                </a:lnTo>
                <a:lnTo>
                  <a:pt x="559" y="1239"/>
                </a:lnTo>
                <a:lnTo>
                  <a:pt x="553" y="1227"/>
                </a:lnTo>
                <a:lnTo>
                  <a:pt x="544" y="1215"/>
                </a:lnTo>
                <a:lnTo>
                  <a:pt x="542" y="1209"/>
                </a:lnTo>
                <a:lnTo>
                  <a:pt x="541" y="1204"/>
                </a:lnTo>
                <a:lnTo>
                  <a:pt x="541" y="1204"/>
                </a:lnTo>
                <a:lnTo>
                  <a:pt x="539" y="1185"/>
                </a:lnTo>
                <a:lnTo>
                  <a:pt x="538" y="1152"/>
                </a:lnTo>
                <a:lnTo>
                  <a:pt x="536" y="1132"/>
                </a:lnTo>
                <a:lnTo>
                  <a:pt x="534" y="1109"/>
                </a:lnTo>
                <a:lnTo>
                  <a:pt x="529" y="1086"/>
                </a:lnTo>
                <a:lnTo>
                  <a:pt x="524" y="1063"/>
                </a:lnTo>
                <a:lnTo>
                  <a:pt x="524" y="1063"/>
                </a:lnTo>
                <a:lnTo>
                  <a:pt x="513" y="1024"/>
                </a:lnTo>
                <a:lnTo>
                  <a:pt x="505" y="998"/>
                </a:lnTo>
                <a:lnTo>
                  <a:pt x="497" y="978"/>
                </a:lnTo>
                <a:lnTo>
                  <a:pt x="486" y="955"/>
                </a:lnTo>
                <a:lnTo>
                  <a:pt x="486" y="955"/>
                </a:lnTo>
                <a:lnTo>
                  <a:pt x="474" y="932"/>
                </a:lnTo>
                <a:lnTo>
                  <a:pt x="466" y="910"/>
                </a:lnTo>
                <a:lnTo>
                  <a:pt x="460" y="892"/>
                </a:lnTo>
                <a:lnTo>
                  <a:pt x="456" y="878"/>
                </a:lnTo>
                <a:lnTo>
                  <a:pt x="456" y="878"/>
                </a:lnTo>
                <a:lnTo>
                  <a:pt x="453" y="861"/>
                </a:lnTo>
                <a:lnTo>
                  <a:pt x="447" y="839"/>
                </a:lnTo>
                <a:lnTo>
                  <a:pt x="438" y="810"/>
                </a:lnTo>
                <a:lnTo>
                  <a:pt x="481" y="810"/>
                </a:lnTo>
                <a:lnTo>
                  <a:pt x="481" y="561"/>
                </a:lnTo>
                <a:lnTo>
                  <a:pt x="481" y="561"/>
                </a:lnTo>
                <a:lnTo>
                  <a:pt x="480" y="433"/>
                </a:lnTo>
                <a:lnTo>
                  <a:pt x="480" y="355"/>
                </a:lnTo>
                <a:lnTo>
                  <a:pt x="480" y="325"/>
                </a:lnTo>
                <a:lnTo>
                  <a:pt x="481" y="304"/>
                </a:lnTo>
                <a:lnTo>
                  <a:pt x="481" y="304"/>
                </a:lnTo>
                <a:lnTo>
                  <a:pt x="482" y="297"/>
                </a:lnTo>
                <a:lnTo>
                  <a:pt x="481" y="290"/>
                </a:lnTo>
                <a:lnTo>
                  <a:pt x="479" y="274"/>
                </a:lnTo>
                <a:lnTo>
                  <a:pt x="475" y="258"/>
                </a:lnTo>
                <a:lnTo>
                  <a:pt x="469" y="242"/>
                </a:lnTo>
                <a:lnTo>
                  <a:pt x="463" y="228"/>
                </a:lnTo>
                <a:lnTo>
                  <a:pt x="457" y="215"/>
                </a:lnTo>
                <a:lnTo>
                  <a:pt x="448" y="198"/>
                </a:lnTo>
                <a:lnTo>
                  <a:pt x="448" y="198"/>
                </a:lnTo>
                <a:lnTo>
                  <a:pt x="433" y="177"/>
                </a:lnTo>
                <a:lnTo>
                  <a:pt x="426" y="167"/>
                </a:lnTo>
                <a:lnTo>
                  <a:pt x="426" y="167"/>
                </a:lnTo>
                <a:lnTo>
                  <a:pt x="424" y="153"/>
                </a:lnTo>
                <a:lnTo>
                  <a:pt x="419" y="135"/>
                </a:lnTo>
                <a:lnTo>
                  <a:pt x="413" y="112"/>
                </a:lnTo>
                <a:lnTo>
                  <a:pt x="413" y="112"/>
                </a:lnTo>
                <a:lnTo>
                  <a:pt x="407" y="88"/>
                </a:lnTo>
                <a:lnTo>
                  <a:pt x="402" y="68"/>
                </a:lnTo>
                <a:lnTo>
                  <a:pt x="399" y="60"/>
                </a:lnTo>
                <a:lnTo>
                  <a:pt x="395" y="52"/>
                </a:lnTo>
                <a:lnTo>
                  <a:pt x="391" y="43"/>
                </a:lnTo>
                <a:lnTo>
                  <a:pt x="383" y="35"/>
                </a:lnTo>
                <a:lnTo>
                  <a:pt x="383" y="35"/>
                </a:lnTo>
                <a:lnTo>
                  <a:pt x="368" y="21"/>
                </a:lnTo>
                <a:lnTo>
                  <a:pt x="361" y="15"/>
                </a:lnTo>
                <a:lnTo>
                  <a:pt x="354" y="10"/>
                </a:lnTo>
                <a:lnTo>
                  <a:pt x="345" y="6"/>
                </a:lnTo>
                <a:lnTo>
                  <a:pt x="338" y="4"/>
                </a:lnTo>
                <a:lnTo>
                  <a:pt x="331" y="2"/>
                </a:lnTo>
                <a:lnTo>
                  <a:pt x="324" y="0"/>
                </a:lnTo>
                <a:lnTo>
                  <a:pt x="324" y="0"/>
                </a:lnTo>
                <a:lnTo>
                  <a:pt x="316" y="0"/>
                </a:lnTo>
                <a:lnTo>
                  <a:pt x="305" y="3"/>
                </a:lnTo>
                <a:lnTo>
                  <a:pt x="283" y="9"/>
                </a:lnTo>
                <a:lnTo>
                  <a:pt x="256" y="17"/>
                </a:lnTo>
                <a:lnTo>
                  <a:pt x="256" y="17"/>
                </a:lnTo>
                <a:lnTo>
                  <a:pt x="251" y="21"/>
                </a:lnTo>
                <a:lnTo>
                  <a:pt x="241" y="27"/>
                </a:lnTo>
                <a:lnTo>
                  <a:pt x="227" y="36"/>
                </a:lnTo>
                <a:lnTo>
                  <a:pt x="221" y="42"/>
                </a:lnTo>
                <a:lnTo>
                  <a:pt x="218" y="48"/>
                </a:lnTo>
                <a:lnTo>
                  <a:pt x="218" y="48"/>
                </a:lnTo>
                <a:lnTo>
                  <a:pt x="214" y="55"/>
                </a:lnTo>
                <a:lnTo>
                  <a:pt x="212" y="63"/>
                </a:lnTo>
                <a:lnTo>
                  <a:pt x="211" y="74"/>
                </a:lnTo>
                <a:lnTo>
                  <a:pt x="210" y="85"/>
                </a:lnTo>
                <a:lnTo>
                  <a:pt x="210" y="94"/>
                </a:lnTo>
                <a:lnTo>
                  <a:pt x="210" y="104"/>
                </a:lnTo>
                <a:lnTo>
                  <a:pt x="211" y="111"/>
                </a:lnTo>
                <a:lnTo>
                  <a:pt x="213" y="116"/>
                </a:lnTo>
                <a:lnTo>
                  <a:pt x="213" y="116"/>
                </a:lnTo>
                <a:lnTo>
                  <a:pt x="218" y="123"/>
                </a:lnTo>
                <a:lnTo>
                  <a:pt x="223" y="130"/>
                </a:lnTo>
                <a:lnTo>
                  <a:pt x="225" y="136"/>
                </a:lnTo>
                <a:lnTo>
                  <a:pt x="226" y="142"/>
                </a:lnTo>
                <a:lnTo>
                  <a:pt x="226" y="142"/>
                </a:lnTo>
                <a:lnTo>
                  <a:pt x="225" y="154"/>
                </a:lnTo>
                <a:lnTo>
                  <a:pt x="224" y="160"/>
                </a:lnTo>
                <a:lnTo>
                  <a:pt x="221" y="164"/>
                </a:lnTo>
                <a:lnTo>
                  <a:pt x="221" y="164"/>
                </a:lnTo>
                <a:lnTo>
                  <a:pt x="221" y="164"/>
                </a:lnTo>
                <a:lnTo>
                  <a:pt x="223" y="165"/>
                </a:lnTo>
                <a:lnTo>
                  <a:pt x="227" y="168"/>
                </a:lnTo>
                <a:lnTo>
                  <a:pt x="235" y="172"/>
                </a:lnTo>
                <a:lnTo>
                  <a:pt x="235" y="172"/>
                </a:lnTo>
                <a:lnTo>
                  <a:pt x="233" y="177"/>
                </a:lnTo>
                <a:lnTo>
                  <a:pt x="232" y="180"/>
                </a:lnTo>
                <a:lnTo>
                  <a:pt x="233" y="183"/>
                </a:lnTo>
                <a:lnTo>
                  <a:pt x="235" y="185"/>
                </a:lnTo>
                <a:lnTo>
                  <a:pt x="235" y="185"/>
                </a:lnTo>
                <a:lnTo>
                  <a:pt x="238" y="187"/>
                </a:lnTo>
                <a:lnTo>
                  <a:pt x="239" y="187"/>
                </a:lnTo>
                <a:lnTo>
                  <a:pt x="242" y="190"/>
                </a:lnTo>
                <a:lnTo>
                  <a:pt x="243" y="193"/>
                </a:lnTo>
                <a:lnTo>
                  <a:pt x="243" y="193"/>
                </a:lnTo>
                <a:lnTo>
                  <a:pt x="245" y="197"/>
                </a:lnTo>
                <a:lnTo>
                  <a:pt x="249" y="199"/>
                </a:lnTo>
                <a:lnTo>
                  <a:pt x="251" y="200"/>
                </a:lnTo>
                <a:lnTo>
                  <a:pt x="251" y="202"/>
                </a:lnTo>
                <a:lnTo>
                  <a:pt x="251" y="202"/>
                </a:lnTo>
                <a:lnTo>
                  <a:pt x="250" y="204"/>
                </a:lnTo>
                <a:lnTo>
                  <a:pt x="249" y="208"/>
                </a:lnTo>
                <a:lnTo>
                  <a:pt x="250" y="209"/>
                </a:lnTo>
                <a:lnTo>
                  <a:pt x="250" y="211"/>
                </a:lnTo>
                <a:lnTo>
                  <a:pt x="252" y="212"/>
                </a:lnTo>
                <a:lnTo>
                  <a:pt x="256" y="215"/>
                </a:lnTo>
                <a:lnTo>
                  <a:pt x="256" y="215"/>
                </a:lnTo>
                <a:lnTo>
                  <a:pt x="261" y="216"/>
                </a:lnTo>
                <a:lnTo>
                  <a:pt x="266" y="217"/>
                </a:lnTo>
                <a:lnTo>
                  <a:pt x="277" y="216"/>
                </a:lnTo>
                <a:lnTo>
                  <a:pt x="291" y="215"/>
                </a:lnTo>
                <a:lnTo>
                  <a:pt x="299" y="22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4">
            <a:extLst>
              <a:ext uri="{FF2B5EF4-FFF2-40B4-BE49-F238E27FC236}">
                <a16:creationId xmlns:a16="http://schemas.microsoft.com/office/drawing/2014/main" id="{F664B03D-F560-41E9-91A4-8EDC6B591D99}"/>
              </a:ext>
            </a:extLst>
          </p:cNvPr>
          <p:cNvSpPr>
            <a:spLocks/>
          </p:cNvSpPr>
          <p:nvPr/>
        </p:nvSpPr>
        <p:spPr bwMode="auto">
          <a:xfrm>
            <a:off x="738838" y="2798929"/>
            <a:ext cx="873390" cy="1563445"/>
          </a:xfrm>
          <a:custGeom>
            <a:avLst/>
            <a:gdLst>
              <a:gd name="T0" fmla="*/ 356 w 686"/>
              <a:gd name="T1" fmla="*/ 171 h 1228"/>
              <a:gd name="T2" fmla="*/ 337 w 686"/>
              <a:gd name="T3" fmla="*/ 183 h 1228"/>
              <a:gd name="T4" fmla="*/ 287 w 686"/>
              <a:gd name="T5" fmla="*/ 284 h 1228"/>
              <a:gd name="T6" fmla="*/ 254 w 686"/>
              <a:gd name="T7" fmla="*/ 346 h 1228"/>
              <a:gd name="T8" fmla="*/ 218 w 686"/>
              <a:gd name="T9" fmla="*/ 458 h 1228"/>
              <a:gd name="T10" fmla="*/ 222 w 686"/>
              <a:gd name="T11" fmla="*/ 537 h 1228"/>
              <a:gd name="T12" fmla="*/ 272 w 686"/>
              <a:gd name="T13" fmla="*/ 552 h 1228"/>
              <a:gd name="T14" fmla="*/ 261 w 686"/>
              <a:gd name="T15" fmla="*/ 731 h 1228"/>
              <a:gd name="T16" fmla="*/ 255 w 686"/>
              <a:gd name="T17" fmla="*/ 785 h 1228"/>
              <a:gd name="T18" fmla="*/ 234 w 686"/>
              <a:gd name="T19" fmla="*/ 831 h 1228"/>
              <a:gd name="T20" fmla="*/ 213 w 686"/>
              <a:gd name="T21" fmla="*/ 894 h 1228"/>
              <a:gd name="T22" fmla="*/ 116 w 686"/>
              <a:gd name="T23" fmla="*/ 1011 h 1228"/>
              <a:gd name="T24" fmla="*/ 51 w 686"/>
              <a:gd name="T25" fmla="*/ 1081 h 1228"/>
              <a:gd name="T26" fmla="*/ 51 w 686"/>
              <a:gd name="T27" fmla="*/ 1088 h 1228"/>
              <a:gd name="T28" fmla="*/ 29 w 686"/>
              <a:gd name="T29" fmla="*/ 1096 h 1228"/>
              <a:gd name="T30" fmla="*/ 0 w 686"/>
              <a:gd name="T31" fmla="*/ 1144 h 1228"/>
              <a:gd name="T32" fmla="*/ 93 w 686"/>
              <a:gd name="T33" fmla="*/ 1217 h 1228"/>
              <a:gd name="T34" fmla="*/ 152 w 686"/>
              <a:gd name="T35" fmla="*/ 1227 h 1228"/>
              <a:gd name="T36" fmla="*/ 188 w 686"/>
              <a:gd name="T37" fmla="*/ 1202 h 1228"/>
              <a:gd name="T38" fmla="*/ 160 w 686"/>
              <a:gd name="T39" fmla="*/ 1193 h 1228"/>
              <a:gd name="T40" fmla="*/ 132 w 686"/>
              <a:gd name="T41" fmla="*/ 1170 h 1228"/>
              <a:gd name="T42" fmla="*/ 137 w 686"/>
              <a:gd name="T43" fmla="*/ 1112 h 1228"/>
              <a:gd name="T44" fmla="*/ 194 w 686"/>
              <a:gd name="T45" fmla="*/ 1033 h 1228"/>
              <a:gd name="T46" fmla="*/ 299 w 686"/>
              <a:gd name="T47" fmla="*/ 939 h 1228"/>
              <a:gd name="T48" fmla="*/ 349 w 686"/>
              <a:gd name="T49" fmla="*/ 862 h 1228"/>
              <a:gd name="T50" fmla="*/ 436 w 686"/>
              <a:gd name="T51" fmla="*/ 874 h 1228"/>
              <a:gd name="T52" fmla="*/ 443 w 686"/>
              <a:gd name="T53" fmla="*/ 978 h 1228"/>
              <a:gd name="T54" fmla="*/ 461 w 686"/>
              <a:gd name="T55" fmla="*/ 1107 h 1228"/>
              <a:gd name="T56" fmla="*/ 496 w 686"/>
              <a:gd name="T57" fmla="*/ 1227 h 1228"/>
              <a:gd name="T58" fmla="*/ 659 w 686"/>
              <a:gd name="T59" fmla="*/ 1212 h 1228"/>
              <a:gd name="T60" fmla="*/ 667 w 686"/>
              <a:gd name="T61" fmla="*/ 1193 h 1228"/>
              <a:gd name="T62" fmla="*/ 602 w 686"/>
              <a:gd name="T63" fmla="*/ 1172 h 1228"/>
              <a:gd name="T64" fmla="*/ 570 w 686"/>
              <a:gd name="T65" fmla="*/ 1107 h 1228"/>
              <a:gd name="T66" fmla="*/ 547 w 686"/>
              <a:gd name="T67" fmla="*/ 971 h 1228"/>
              <a:gd name="T68" fmla="*/ 523 w 686"/>
              <a:gd name="T69" fmla="*/ 770 h 1228"/>
              <a:gd name="T70" fmla="*/ 477 w 686"/>
              <a:gd name="T71" fmla="*/ 516 h 1228"/>
              <a:gd name="T72" fmla="*/ 552 w 686"/>
              <a:gd name="T73" fmla="*/ 475 h 1228"/>
              <a:gd name="T74" fmla="*/ 616 w 686"/>
              <a:gd name="T75" fmla="*/ 459 h 1228"/>
              <a:gd name="T76" fmla="*/ 636 w 686"/>
              <a:gd name="T77" fmla="*/ 440 h 1228"/>
              <a:gd name="T78" fmla="*/ 657 w 686"/>
              <a:gd name="T79" fmla="*/ 413 h 1228"/>
              <a:gd name="T80" fmla="*/ 686 w 686"/>
              <a:gd name="T81" fmla="*/ 373 h 1228"/>
              <a:gd name="T82" fmla="*/ 617 w 686"/>
              <a:gd name="T83" fmla="*/ 391 h 1228"/>
              <a:gd name="T84" fmla="*/ 578 w 686"/>
              <a:gd name="T85" fmla="*/ 401 h 1228"/>
              <a:gd name="T86" fmla="*/ 556 w 686"/>
              <a:gd name="T87" fmla="*/ 402 h 1228"/>
              <a:gd name="T88" fmla="*/ 520 w 686"/>
              <a:gd name="T89" fmla="*/ 401 h 1228"/>
              <a:gd name="T90" fmla="*/ 472 w 686"/>
              <a:gd name="T91" fmla="*/ 338 h 1228"/>
              <a:gd name="T92" fmla="*/ 450 w 686"/>
              <a:gd name="T93" fmla="*/ 234 h 1228"/>
              <a:gd name="T94" fmla="*/ 460 w 686"/>
              <a:gd name="T95" fmla="*/ 202 h 1228"/>
              <a:gd name="T96" fmla="*/ 493 w 686"/>
              <a:gd name="T97" fmla="*/ 203 h 1228"/>
              <a:gd name="T98" fmla="*/ 516 w 686"/>
              <a:gd name="T99" fmla="*/ 167 h 1228"/>
              <a:gd name="T100" fmla="*/ 526 w 686"/>
              <a:gd name="T101" fmla="*/ 160 h 1228"/>
              <a:gd name="T102" fmla="*/ 528 w 686"/>
              <a:gd name="T103" fmla="*/ 126 h 1228"/>
              <a:gd name="T104" fmla="*/ 554 w 686"/>
              <a:gd name="T105" fmla="*/ 98 h 1228"/>
              <a:gd name="T106" fmla="*/ 570 w 686"/>
              <a:gd name="T107" fmla="*/ 94 h 1228"/>
              <a:gd name="T108" fmla="*/ 567 w 686"/>
              <a:gd name="T109" fmla="*/ 63 h 1228"/>
              <a:gd name="T110" fmla="*/ 548 w 686"/>
              <a:gd name="T111" fmla="*/ 21 h 1228"/>
              <a:gd name="T112" fmla="*/ 512 w 686"/>
              <a:gd name="T113" fmla="*/ 2 h 1228"/>
              <a:gd name="T114" fmla="*/ 443 w 686"/>
              <a:gd name="T115" fmla="*/ 1 h 1228"/>
              <a:gd name="T116" fmla="*/ 414 w 686"/>
              <a:gd name="T117" fmla="*/ 21 h 1228"/>
              <a:gd name="T118" fmla="*/ 397 w 686"/>
              <a:gd name="T119" fmla="*/ 63 h 1228"/>
              <a:gd name="T120" fmla="*/ 384 w 686"/>
              <a:gd name="T121" fmla="*/ 90 h 1228"/>
              <a:gd name="T122" fmla="*/ 375 w 686"/>
              <a:gd name="T123" fmla="*/ 108 h 1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86" h="1228">
                <a:moveTo>
                  <a:pt x="373" y="133"/>
                </a:moveTo>
                <a:lnTo>
                  <a:pt x="373" y="133"/>
                </a:lnTo>
                <a:lnTo>
                  <a:pt x="368" y="148"/>
                </a:lnTo>
                <a:lnTo>
                  <a:pt x="365" y="160"/>
                </a:lnTo>
                <a:lnTo>
                  <a:pt x="361" y="167"/>
                </a:lnTo>
                <a:lnTo>
                  <a:pt x="361" y="167"/>
                </a:lnTo>
                <a:lnTo>
                  <a:pt x="356" y="171"/>
                </a:lnTo>
                <a:lnTo>
                  <a:pt x="352" y="173"/>
                </a:lnTo>
                <a:lnTo>
                  <a:pt x="346" y="176"/>
                </a:lnTo>
                <a:lnTo>
                  <a:pt x="346" y="176"/>
                </a:lnTo>
                <a:lnTo>
                  <a:pt x="344" y="176"/>
                </a:lnTo>
                <a:lnTo>
                  <a:pt x="342" y="176"/>
                </a:lnTo>
                <a:lnTo>
                  <a:pt x="340" y="177"/>
                </a:lnTo>
                <a:lnTo>
                  <a:pt x="337" y="183"/>
                </a:lnTo>
                <a:lnTo>
                  <a:pt x="337" y="183"/>
                </a:lnTo>
                <a:lnTo>
                  <a:pt x="335" y="195"/>
                </a:lnTo>
                <a:lnTo>
                  <a:pt x="330" y="207"/>
                </a:lnTo>
                <a:lnTo>
                  <a:pt x="330" y="207"/>
                </a:lnTo>
                <a:lnTo>
                  <a:pt x="309" y="245"/>
                </a:lnTo>
                <a:lnTo>
                  <a:pt x="296" y="269"/>
                </a:lnTo>
                <a:lnTo>
                  <a:pt x="287" y="284"/>
                </a:lnTo>
                <a:lnTo>
                  <a:pt x="287" y="284"/>
                </a:lnTo>
                <a:lnTo>
                  <a:pt x="283" y="296"/>
                </a:lnTo>
                <a:lnTo>
                  <a:pt x="275" y="309"/>
                </a:lnTo>
                <a:lnTo>
                  <a:pt x="268" y="323"/>
                </a:lnTo>
                <a:lnTo>
                  <a:pt x="268" y="323"/>
                </a:lnTo>
                <a:lnTo>
                  <a:pt x="263" y="329"/>
                </a:lnTo>
                <a:lnTo>
                  <a:pt x="254" y="346"/>
                </a:lnTo>
                <a:lnTo>
                  <a:pt x="241" y="371"/>
                </a:lnTo>
                <a:lnTo>
                  <a:pt x="235" y="385"/>
                </a:lnTo>
                <a:lnTo>
                  <a:pt x="229" y="401"/>
                </a:lnTo>
                <a:lnTo>
                  <a:pt x="229" y="401"/>
                </a:lnTo>
                <a:lnTo>
                  <a:pt x="224" y="418"/>
                </a:lnTo>
                <a:lnTo>
                  <a:pt x="221" y="438"/>
                </a:lnTo>
                <a:lnTo>
                  <a:pt x="218" y="458"/>
                </a:lnTo>
                <a:lnTo>
                  <a:pt x="216" y="478"/>
                </a:lnTo>
                <a:lnTo>
                  <a:pt x="216" y="498"/>
                </a:lnTo>
                <a:lnTo>
                  <a:pt x="217" y="515"/>
                </a:lnTo>
                <a:lnTo>
                  <a:pt x="218" y="528"/>
                </a:lnTo>
                <a:lnTo>
                  <a:pt x="219" y="533"/>
                </a:lnTo>
                <a:lnTo>
                  <a:pt x="222" y="537"/>
                </a:lnTo>
                <a:lnTo>
                  <a:pt x="222" y="537"/>
                </a:lnTo>
                <a:lnTo>
                  <a:pt x="223" y="539"/>
                </a:lnTo>
                <a:lnTo>
                  <a:pt x="227" y="541"/>
                </a:lnTo>
                <a:lnTo>
                  <a:pt x="234" y="546"/>
                </a:lnTo>
                <a:lnTo>
                  <a:pt x="242" y="548"/>
                </a:lnTo>
                <a:lnTo>
                  <a:pt x="250" y="551"/>
                </a:lnTo>
                <a:lnTo>
                  <a:pt x="265" y="552"/>
                </a:lnTo>
                <a:lnTo>
                  <a:pt x="272" y="552"/>
                </a:lnTo>
                <a:lnTo>
                  <a:pt x="272" y="552"/>
                </a:lnTo>
                <a:lnTo>
                  <a:pt x="266" y="628"/>
                </a:lnTo>
                <a:lnTo>
                  <a:pt x="262" y="684"/>
                </a:lnTo>
                <a:lnTo>
                  <a:pt x="260" y="715"/>
                </a:lnTo>
                <a:lnTo>
                  <a:pt x="260" y="715"/>
                </a:lnTo>
                <a:lnTo>
                  <a:pt x="261" y="725"/>
                </a:lnTo>
                <a:lnTo>
                  <a:pt x="261" y="731"/>
                </a:lnTo>
                <a:lnTo>
                  <a:pt x="262" y="737"/>
                </a:lnTo>
                <a:lnTo>
                  <a:pt x="260" y="743"/>
                </a:lnTo>
                <a:lnTo>
                  <a:pt x="260" y="743"/>
                </a:lnTo>
                <a:lnTo>
                  <a:pt x="259" y="747"/>
                </a:lnTo>
                <a:lnTo>
                  <a:pt x="258" y="753"/>
                </a:lnTo>
                <a:lnTo>
                  <a:pt x="256" y="769"/>
                </a:lnTo>
                <a:lnTo>
                  <a:pt x="255" y="785"/>
                </a:lnTo>
                <a:lnTo>
                  <a:pt x="253" y="797"/>
                </a:lnTo>
                <a:lnTo>
                  <a:pt x="253" y="797"/>
                </a:lnTo>
                <a:lnTo>
                  <a:pt x="248" y="805"/>
                </a:lnTo>
                <a:lnTo>
                  <a:pt x="242" y="813"/>
                </a:lnTo>
                <a:lnTo>
                  <a:pt x="238" y="818"/>
                </a:lnTo>
                <a:lnTo>
                  <a:pt x="236" y="824"/>
                </a:lnTo>
                <a:lnTo>
                  <a:pt x="234" y="831"/>
                </a:lnTo>
                <a:lnTo>
                  <a:pt x="233" y="839"/>
                </a:lnTo>
                <a:lnTo>
                  <a:pt x="233" y="839"/>
                </a:lnTo>
                <a:lnTo>
                  <a:pt x="231" y="857"/>
                </a:lnTo>
                <a:lnTo>
                  <a:pt x="229" y="870"/>
                </a:lnTo>
                <a:lnTo>
                  <a:pt x="225" y="882"/>
                </a:lnTo>
                <a:lnTo>
                  <a:pt x="225" y="882"/>
                </a:lnTo>
                <a:lnTo>
                  <a:pt x="213" y="894"/>
                </a:lnTo>
                <a:lnTo>
                  <a:pt x="185" y="924"/>
                </a:lnTo>
                <a:lnTo>
                  <a:pt x="154" y="958"/>
                </a:lnTo>
                <a:lnTo>
                  <a:pt x="141" y="974"/>
                </a:lnTo>
                <a:lnTo>
                  <a:pt x="132" y="987"/>
                </a:lnTo>
                <a:lnTo>
                  <a:pt x="132" y="987"/>
                </a:lnTo>
                <a:lnTo>
                  <a:pt x="125" y="999"/>
                </a:lnTo>
                <a:lnTo>
                  <a:pt x="116" y="1011"/>
                </a:lnTo>
                <a:lnTo>
                  <a:pt x="98" y="1034"/>
                </a:lnTo>
                <a:lnTo>
                  <a:pt x="81" y="1052"/>
                </a:lnTo>
                <a:lnTo>
                  <a:pt x="74" y="1061"/>
                </a:lnTo>
                <a:lnTo>
                  <a:pt x="74" y="1061"/>
                </a:lnTo>
                <a:lnTo>
                  <a:pt x="71" y="1065"/>
                </a:lnTo>
                <a:lnTo>
                  <a:pt x="62" y="1071"/>
                </a:lnTo>
                <a:lnTo>
                  <a:pt x="51" y="1081"/>
                </a:lnTo>
                <a:lnTo>
                  <a:pt x="51" y="1081"/>
                </a:lnTo>
                <a:lnTo>
                  <a:pt x="50" y="1082"/>
                </a:lnTo>
                <a:lnTo>
                  <a:pt x="49" y="1084"/>
                </a:lnTo>
                <a:lnTo>
                  <a:pt x="50" y="1087"/>
                </a:lnTo>
                <a:lnTo>
                  <a:pt x="51" y="1088"/>
                </a:lnTo>
                <a:lnTo>
                  <a:pt x="51" y="1088"/>
                </a:lnTo>
                <a:lnTo>
                  <a:pt x="51" y="1088"/>
                </a:lnTo>
                <a:lnTo>
                  <a:pt x="51" y="1088"/>
                </a:lnTo>
                <a:lnTo>
                  <a:pt x="41" y="1089"/>
                </a:lnTo>
                <a:lnTo>
                  <a:pt x="35" y="1089"/>
                </a:lnTo>
                <a:lnTo>
                  <a:pt x="32" y="1090"/>
                </a:lnTo>
                <a:lnTo>
                  <a:pt x="31" y="1091"/>
                </a:lnTo>
                <a:lnTo>
                  <a:pt x="31" y="1091"/>
                </a:lnTo>
                <a:lnTo>
                  <a:pt x="29" y="1096"/>
                </a:lnTo>
                <a:lnTo>
                  <a:pt x="23" y="1103"/>
                </a:lnTo>
                <a:lnTo>
                  <a:pt x="17" y="1112"/>
                </a:lnTo>
                <a:lnTo>
                  <a:pt x="12" y="1119"/>
                </a:lnTo>
                <a:lnTo>
                  <a:pt x="12" y="1119"/>
                </a:lnTo>
                <a:lnTo>
                  <a:pt x="4" y="1133"/>
                </a:lnTo>
                <a:lnTo>
                  <a:pt x="1" y="1140"/>
                </a:lnTo>
                <a:lnTo>
                  <a:pt x="0" y="1144"/>
                </a:lnTo>
                <a:lnTo>
                  <a:pt x="0" y="1146"/>
                </a:lnTo>
                <a:lnTo>
                  <a:pt x="0" y="1146"/>
                </a:lnTo>
                <a:lnTo>
                  <a:pt x="4" y="1151"/>
                </a:lnTo>
                <a:lnTo>
                  <a:pt x="13" y="1158"/>
                </a:lnTo>
                <a:lnTo>
                  <a:pt x="42" y="1181"/>
                </a:lnTo>
                <a:lnTo>
                  <a:pt x="73" y="1202"/>
                </a:lnTo>
                <a:lnTo>
                  <a:pt x="93" y="1217"/>
                </a:lnTo>
                <a:lnTo>
                  <a:pt x="93" y="1217"/>
                </a:lnTo>
                <a:lnTo>
                  <a:pt x="106" y="1221"/>
                </a:lnTo>
                <a:lnTo>
                  <a:pt x="119" y="1226"/>
                </a:lnTo>
                <a:lnTo>
                  <a:pt x="135" y="1228"/>
                </a:lnTo>
                <a:lnTo>
                  <a:pt x="143" y="1228"/>
                </a:lnTo>
                <a:lnTo>
                  <a:pt x="152" y="1227"/>
                </a:lnTo>
                <a:lnTo>
                  <a:pt x="152" y="1227"/>
                </a:lnTo>
                <a:lnTo>
                  <a:pt x="160" y="1226"/>
                </a:lnTo>
                <a:lnTo>
                  <a:pt x="168" y="1222"/>
                </a:lnTo>
                <a:lnTo>
                  <a:pt x="175" y="1219"/>
                </a:lnTo>
                <a:lnTo>
                  <a:pt x="180" y="1214"/>
                </a:lnTo>
                <a:lnTo>
                  <a:pt x="185" y="1211"/>
                </a:lnTo>
                <a:lnTo>
                  <a:pt x="187" y="1206"/>
                </a:lnTo>
                <a:lnTo>
                  <a:pt x="188" y="1202"/>
                </a:lnTo>
                <a:lnTo>
                  <a:pt x="186" y="1201"/>
                </a:lnTo>
                <a:lnTo>
                  <a:pt x="186" y="1201"/>
                </a:lnTo>
                <a:lnTo>
                  <a:pt x="180" y="1199"/>
                </a:lnTo>
                <a:lnTo>
                  <a:pt x="172" y="1196"/>
                </a:lnTo>
                <a:lnTo>
                  <a:pt x="165" y="1195"/>
                </a:lnTo>
                <a:lnTo>
                  <a:pt x="160" y="1193"/>
                </a:lnTo>
                <a:lnTo>
                  <a:pt x="160" y="1193"/>
                </a:lnTo>
                <a:lnTo>
                  <a:pt x="149" y="1187"/>
                </a:lnTo>
                <a:lnTo>
                  <a:pt x="144" y="1184"/>
                </a:lnTo>
                <a:lnTo>
                  <a:pt x="140" y="1181"/>
                </a:lnTo>
                <a:lnTo>
                  <a:pt x="140" y="1181"/>
                </a:lnTo>
                <a:lnTo>
                  <a:pt x="135" y="1175"/>
                </a:lnTo>
                <a:lnTo>
                  <a:pt x="132" y="1170"/>
                </a:lnTo>
                <a:lnTo>
                  <a:pt x="132" y="1170"/>
                </a:lnTo>
                <a:lnTo>
                  <a:pt x="131" y="1164"/>
                </a:lnTo>
                <a:lnTo>
                  <a:pt x="131" y="1155"/>
                </a:lnTo>
                <a:lnTo>
                  <a:pt x="132" y="1143"/>
                </a:lnTo>
                <a:lnTo>
                  <a:pt x="132" y="1143"/>
                </a:lnTo>
                <a:lnTo>
                  <a:pt x="134" y="1128"/>
                </a:lnTo>
                <a:lnTo>
                  <a:pt x="136" y="1116"/>
                </a:lnTo>
                <a:lnTo>
                  <a:pt x="137" y="1112"/>
                </a:lnTo>
                <a:lnTo>
                  <a:pt x="140" y="1107"/>
                </a:lnTo>
                <a:lnTo>
                  <a:pt x="140" y="1107"/>
                </a:lnTo>
                <a:lnTo>
                  <a:pt x="165" y="1071"/>
                </a:lnTo>
                <a:lnTo>
                  <a:pt x="181" y="1049"/>
                </a:lnTo>
                <a:lnTo>
                  <a:pt x="188" y="1040"/>
                </a:lnTo>
                <a:lnTo>
                  <a:pt x="194" y="1033"/>
                </a:lnTo>
                <a:lnTo>
                  <a:pt x="194" y="1033"/>
                </a:lnTo>
                <a:lnTo>
                  <a:pt x="212" y="1016"/>
                </a:lnTo>
                <a:lnTo>
                  <a:pt x="240" y="989"/>
                </a:lnTo>
                <a:lnTo>
                  <a:pt x="269" y="962"/>
                </a:lnTo>
                <a:lnTo>
                  <a:pt x="281" y="951"/>
                </a:lnTo>
                <a:lnTo>
                  <a:pt x="291" y="944"/>
                </a:lnTo>
                <a:lnTo>
                  <a:pt x="291" y="944"/>
                </a:lnTo>
                <a:lnTo>
                  <a:pt x="299" y="939"/>
                </a:lnTo>
                <a:lnTo>
                  <a:pt x="306" y="933"/>
                </a:lnTo>
                <a:lnTo>
                  <a:pt x="314" y="925"/>
                </a:lnTo>
                <a:lnTo>
                  <a:pt x="319" y="916"/>
                </a:lnTo>
                <a:lnTo>
                  <a:pt x="330" y="900"/>
                </a:lnTo>
                <a:lnTo>
                  <a:pt x="337" y="887"/>
                </a:lnTo>
                <a:lnTo>
                  <a:pt x="337" y="887"/>
                </a:lnTo>
                <a:lnTo>
                  <a:pt x="349" y="862"/>
                </a:lnTo>
                <a:lnTo>
                  <a:pt x="366" y="822"/>
                </a:lnTo>
                <a:lnTo>
                  <a:pt x="389" y="770"/>
                </a:lnTo>
                <a:lnTo>
                  <a:pt x="389" y="770"/>
                </a:lnTo>
                <a:lnTo>
                  <a:pt x="397" y="787"/>
                </a:lnTo>
                <a:lnTo>
                  <a:pt x="417" y="828"/>
                </a:lnTo>
                <a:lnTo>
                  <a:pt x="428" y="851"/>
                </a:lnTo>
                <a:lnTo>
                  <a:pt x="436" y="874"/>
                </a:lnTo>
                <a:lnTo>
                  <a:pt x="443" y="893"/>
                </a:lnTo>
                <a:lnTo>
                  <a:pt x="446" y="900"/>
                </a:lnTo>
                <a:lnTo>
                  <a:pt x="446" y="906"/>
                </a:lnTo>
                <a:lnTo>
                  <a:pt x="446" y="906"/>
                </a:lnTo>
                <a:lnTo>
                  <a:pt x="446" y="927"/>
                </a:lnTo>
                <a:lnTo>
                  <a:pt x="445" y="952"/>
                </a:lnTo>
                <a:lnTo>
                  <a:pt x="443" y="978"/>
                </a:lnTo>
                <a:lnTo>
                  <a:pt x="445" y="990"/>
                </a:lnTo>
                <a:lnTo>
                  <a:pt x="446" y="1002"/>
                </a:lnTo>
                <a:lnTo>
                  <a:pt x="446" y="1002"/>
                </a:lnTo>
                <a:lnTo>
                  <a:pt x="450" y="1031"/>
                </a:lnTo>
                <a:lnTo>
                  <a:pt x="455" y="1063"/>
                </a:lnTo>
                <a:lnTo>
                  <a:pt x="461" y="1107"/>
                </a:lnTo>
                <a:lnTo>
                  <a:pt x="461" y="1107"/>
                </a:lnTo>
                <a:lnTo>
                  <a:pt x="473" y="1196"/>
                </a:lnTo>
                <a:lnTo>
                  <a:pt x="473" y="1196"/>
                </a:lnTo>
                <a:lnTo>
                  <a:pt x="477" y="1220"/>
                </a:lnTo>
                <a:lnTo>
                  <a:pt x="477" y="1220"/>
                </a:lnTo>
                <a:lnTo>
                  <a:pt x="480" y="1222"/>
                </a:lnTo>
                <a:lnTo>
                  <a:pt x="486" y="1225"/>
                </a:lnTo>
                <a:lnTo>
                  <a:pt x="496" y="1227"/>
                </a:lnTo>
                <a:lnTo>
                  <a:pt x="508" y="1227"/>
                </a:lnTo>
                <a:lnTo>
                  <a:pt x="508" y="1227"/>
                </a:lnTo>
                <a:lnTo>
                  <a:pt x="537" y="1226"/>
                </a:lnTo>
                <a:lnTo>
                  <a:pt x="584" y="1222"/>
                </a:lnTo>
                <a:lnTo>
                  <a:pt x="632" y="1218"/>
                </a:lnTo>
                <a:lnTo>
                  <a:pt x="649" y="1215"/>
                </a:lnTo>
                <a:lnTo>
                  <a:pt x="659" y="1212"/>
                </a:lnTo>
                <a:lnTo>
                  <a:pt x="659" y="1212"/>
                </a:lnTo>
                <a:lnTo>
                  <a:pt x="668" y="1207"/>
                </a:lnTo>
                <a:lnTo>
                  <a:pt x="671" y="1203"/>
                </a:lnTo>
                <a:lnTo>
                  <a:pt x="672" y="1201"/>
                </a:lnTo>
                <a:lnTo>
                  <a:pt x="672" y="1199"/>
                </a:lnTo>
                <a:lnTo>
                  <a:pt x="671" y="1195"/>
                </a:lnTo>
                <a:lnTo>
                  <a:pt x="667" y="1193"/>
                </a:lnTo>
                <a:lnTo>
                  <a:pt x="662" y="1189"/>
                </a:lnTo>
                <a:lnTo>
                  <a:pt x="662" y="1189"/>
                </a:lnTo>
                <a:lnTo>
                  <a:pt x="657" y="1186"/>
                </a:lnTo>
                <a:lnTo>
                  <a:pt x="648" y="1183"/>
                </a:lnTo>
                <a:lnTo>
                  <a:pt x="628" y="1178"/>
                </a:lnTo>
                <a:lnTo>
                  <a:pt x="609" y="1175"/>
                </a:lnTo>
                <a:lnTo>
                  <a:pt x="602" y="1172"/>
                </a:lnTo>
                <a:lnTo>
                  <a:pt x="597" y="1170"/>
                </a:lnTo>
                <a:lnTo>
                  <a:pt x="597" y="1170"/>
                </a:lnTo>
                <a:lnTo>
                  <a:pt x="574" y="1150"/>
                </a:lnTo>
                <a:lnTo>
                  <a:pt x="574" y="1150"/>
                </a:lnTo>
                <a:lnTo>
                  <a:pt x="572" y="1134"/>
                </a:lnTo>
                <a:lnTo>
                  <a:pt x="571" y="1120"/>
                </a:lnTo>
                <a:lnTo>
                  <a:pt x="570" y="1107"/>
                </a:lnTo>
                <a:lnTo>
                  <a:pt x="570" y="1107"/>
                </a:lnTo>
                <a:lnTo>
                  <a:pt x="570" y="1097"/>
                </a:lnTo>
                <a:lnTo>
                  <a:pt x="567" y="1081"/>
                </a:lnTo>
                <a:lnTo>
                  <a:pt x="559" y="1034"/>
                </a:lnTo>
                <a:lnTo>
                  <a:pt x="551" y="991"/>
                </a:lnTo>
                <a:lnTo>
                  <a:pt x="547" y="971"/>
                </a:lnTo>
                <a:lnTo>
                  <a:pt x="547" y="971"/>
                </a:lnTo>
                <a:lnTo>
                  <a:pt x="547" y="965"/>
                </a:lnTo>
                <a:lnTo>
                  <a:pt x="543" y="947"/>
                </a:lnTo>
                <a:lnTo>
                  <a:pt x="535" y="887"/>
                </a:lnTo>
                <a:lnTo>
                  <a:pt x="535" y="887"/>
                </a:lnTo>
                <a:lnTo>
                  <a:pt x="530" y="846"/>
                </a:lnTo>
                <a:lnTo>
                  <a:pt x="527" y="808"/>
                </a:lnTo>
                <a:lnTo>
                  <a:pt x="523" y="770"/>
                </a:lnTo>
                <a:lnTo>
                  <a:pt x="497" y="638"/>
                </a:lnTo>
                <a:lnTo>
                  <a:pt x="481" y="587"/>
                </a:lnTo>
                <a:lnTo>
                  <a:pt x="481" y="587"/>
                </a:lnTo>
                <a:lnTo>
                  <a:pt x="479" y="572"/>
                </a:lnTo>
                <a:lnTo>
                  <a:pt x="477" y="556"/>
                </a:lnTo>
                <a:lnTo>
                  <a:pt x="477" y="556"/>
                </a:lnTo>
                <a:lnTo>
                  <a:pt x="477" y="516"/>
                </a:lnTo>
                <a:lnTo>
                  <a:pt x="477" y="478"/>
                </a:lnTo>
                <a:lnTo>
                  <a:pt x="477" y="478"/>
                </a:lnTo>
                <a:lnTo>
                  <a:pt x="505" y="478"/>
                </a:lnTo>
                <a:lnTo>
                  <a:pt x="543" y="478"/>
                </a:lnTo>
                <a:lnTo>
                  <a:pt x="543" y="478"/>
                </a:lnTo>
                <a:lnTo>
                  <a:pt x="547" y="477"/>
                </a:lnTo>
                <a:lnTo>
                  <a:pt x="552" y="475"/>
                </a:lnTo>
                <a:lnTo>
                  <a:pt x="559" y="469"/>
                </a:lnTo>
                <a:lnTo>
                  <a:pt x="564" y="462"/>
                </a:lnTo>
                <a:lnTo>
                  <a:pt x="566" y="459"/>
                </a:lnTo>
                <a:lnTo>
                  <a:pt x="566" y="459"/>
                </a:lnTo>
                <a:lnTo>
                  <a:pt x="589" y="460"/>
                </a:lnTo>
                <a:lnTo>
                  <a:pt x="605" y="460"/>
                </a:lnTo>
                <a:lnTo>
                  <a:pt x="616" y="459"/>
                </a:lnTo>
                <a:lnTo>
                  <a:pt x="616" y="459"/>
                </a:lnTo>
                <a:lnTo>
                  <a:pt x="620" y="458"/>
                </a:lnTo>
                <a:lnTo>
                  <a:pt x="623" y="456"/>
                </a:lnTo>
                <a:lnTo>
                  <a:pt x="629" y="450"/>
                </a:lnTo>
                <a:lnTo>
                  <a:pt x="634" y="444"/>
                </a:lnTo>
                <a:lnTo>
                  <a:pt x="636" y="440"/>
                </a:lnTo>
                <a:lnTo>
                  <a:pt x="636" y="440"/>
                </a:lnTo>
                <a:lnTo>
                  <a:pt x="637" y="438"/>
                </a:lnTo>
                <a:lnTo>
                  <a:pt x="642" y="434"/>
                </a:lnTo>
                <a:lnTo>
                  <a:pt x="647" y="429"/>
                </a:lnTo>
                <a:lnTo>
                  <a:pt x="652" y="425"/>
                </a:lnTo>
                <a:lnTo>
                  <a:pt x="652" y="425"/>
                </a:lnTo>
                <a:lnTo>
                  <a:pt x="657" y="415"/>
                </a:lnTo>
                <a:lnTo>
                  <a:pt x="657" y="413"/>
                </a:lnTo>
                <a:lnTo>
                  <a:pt x="655" y="413"/>
                </a:lnTo>
                <a:lnTo>
                  <a:pt x="647" y="413"/>
                </a:lnTo>
                <a:lnTo>
                  <a:pt x="647" y="413"/>
                </a:lnTo>
                <a:lnTo>
                  <a:pt x="667" y="394"/>
                </a:lnTo>
                <a:lnTo>
                  <a:pt x="680" y="381"/>
                </a:lnTo>
                <a:lnTo>
                  <a:pt x="686" y="373"/>
                </a:lnTo>
                <a:lnTo>
                  <a:pt x="686" y="373"/>
                </a:lnTo>
                <a:lnTo>
                  <a:pt x="682" y="371"/>
                </a:lnTo>
                <a:lnTo>
                  <a:pt x="671" y="369"/>
                </a:lnTo>
                <a:lnTo>
                  <a:pt x="655" y="366"/>
                </a:lnTo>
                <a:lnTo>
                  <a:pt x="621" y="401"/>
                </a:lnTo>
                <a:lnTo>
                  <a:pt x="621" y="401"/>
                </a:lnTo>
                <a:lnTo>
                  <a:pt x="620" y="395"/>
                </a:lnTo>
                <a:lnTo>
                  <a:pt x="617" y="391"/>
                </a:lnTo>
                <a:lnTo>
                  <a:pt x="615" y="390"/>
                </a:lnTo>
                <a:lnTo>
                  <a:pt x="612" y="389"/>
                </a:lnTo>
                <a:lnTo>
                  <a:pt x="612" y="389"/>
                </a:lnTo>
                <a:lnTo>
                  <a:pt x="609" y="389"/>
                </a:lnTo>
                <a:lnTo>
                  <a:pt x="605" y="390"/>
                </a:lnTo>
                <a:lnTo>
                  <a:pt x="595" y="394"/>
                </a:lnTo>
                <a:lnTo>
                  <a:pt x="578" y="401"/>
                </a:lnTo>
                <a:lnTo>
                  <a:pt x="578" y="401"/>
                </a:lnTo>
                <a:lnTo>
                  <a:pt x="573" y="403"/>
                </a:lnTo>
                <a:lnTo>
                  <a:pt x="570" y="406"/>
                </a:lnTo>
                <a:lnTo>
                  <a:pt x="566" y="409"/>
                </a:lnTo>
                <a:lnTo>
                  <a:pt x="566" y="409"/>
                </a:lnTo>
                <a:lnTo>
                  <a:pt x="561" y="404"/>
                </a:lnTo>
                <a:lnTo>
                  <a:pt x="556" y="402"/>
                </a:lnTo>
                <a:lnTo>
                  <a:pt x="554" y="401"/>
                </a:lnTo>
                <a:lnTo>
                  <a:pt x="551" y="401"/>
                </a:lnTo>
                <a:lnTo>
                  <a:pt x="551" y="401"/>
                </a:lnTo>
                <a:lnTo>
                  <a:pt x="543" y="401"/>
                </a:lnTo>
                <a:lnTo>
                  <a:pt x="535" y="400"/>
                </a:lnTo>
                <a:lnTo>
                  <a:pt x="527" y="400"/>
                </a:lnTo>
                <a:lnTo>
                  <a:pt x="520" y="401"/>
                </a:lnTo>
                <a:lnTo>
                  <a:pt x="520" y="401"/>
                </a:lnTo>
                <a:lnTo>
                  <a:pt x="510" y="403"/>
                </a:lnTo>
                <a:lnTo>
                  <a:pt x="496" y="404"/>
                </a:lnTo>
                <a:lnTo>
                  <a:pt x="483" y="406"/>
                </a:lnTo>
                <a:lnTo>
                  <a:pt x="477" y="404"/>
                </a:lnTo>
                <a:lnTo>
                  <a:pt x="477" y="404"/>
                </a:lnTo>
                <a:lnTo>
                  <a:pt x="472" y="338"/>
                </a:lnTo>
                <a:lnTo>
                  <a:pt x="468" y="291"/>
                </a:lnTo>
                <a:lnTo>
                  <a:pt x="467" y="273"/>
                </a:lnTo>
                <a:lnTo>
                  <a:pt x="466" y="265"/>
                </a:lnTo>
                <a:lnTo>
                  <a:pt x="466" y="265"/>
                </a:lnTo>
                <a:lnTo>
                  <a:pt x="459" y="250"/>
                </a:lnTo>
                <a:lnTo>
                  <a:pt x="455" y="241"/>
                </a:lnTo>
                <a:lnTo>
                  <a:pt x="450" y="234"/>
                </a:lnTo>
                <a:lnTo>
                  <a:pt x="450" y="234"/>
                </a:lnTo>
                <a:lnTo>
                  <a:pt x="446" y="226"/>
                </a:lnTo>
                <a:lnTo>
                  <a:pt x="442" y="219"/>
                </a:lnTo>
                <a:lnTo>
                  <a:pt x="439" y="210"/>
                </a:lnTo>
                <a:lnTo>
                  <a:pt x="450" y="195"/>
                </a:lnTo>
                <a:lnTo>
                  <a:pt x="450" y="195"/>
                </a:lnTo>
                <a:lnTo>
                  <a:pt x="460" y="202"/>
                </a:lnTo>
                <a:lnTo>
                  <a:pt x="470" y="208"/>
                </a:lnTo>
                <a:lnTo>
                  <a:pt x="473" y="209"/>
                </a:lnTo>
                <a:lnTo>
                  <a:pt x="477" y="210"/>
                </a:lnTo>
                <a:lnTo>
                  <a:pt x="477" y="210"/>
                </a:lnTo>
                <a:lnTo>
                  <a:pt x="480" y="210"/>
                </a:lnTo>
                <a:lnTo>
                  <a:pt x="485" y="209"/>
                </a:lnTo>
                <a:lnTo>
                  <a:pt x="493" y="203"/>
                </a:lnTo>
                <a:lnTo>
                  <a:pt x="501" y="197"/>
                </a:lnTo>
                <a:lnTo>
                  <a:pt x="504" y="191"/>
                </a:lnTo>
                <a:lnTo>
                  <a:pt x="504" y="191"/>
                </a:lnTo>
                <a:lnTo>
                  <a:pt x="506" y="185"/>
                </a:lnTo>
                <a:lnTo>
                  <a:pt x="511" y="178"/>
                </a:lnTo>
                <a:lnTo>
                  <a:pt x="515" y="172"/>
                </a:lnTo>
                <a:lnTo>
                  <a:pt x="516" y="167"/>
                </a:lnTo>
                <a:lnTo>
                  <a:pt x="516" y="167"/>
                </a:lnTo>
                <a:lnTo>
                  <a:pt x="516" y="166"/>
                </a:lnTo>
                <a:lnTo>
                  <a:pt x="518" y="166"/>
                </a:lnTo>
                <a:lnTo>
                  <a:pt x="521" y="166"/>
                </a:lnTo>
                <a:lnTo>
                  <a:pt x="523" y="164"/>
                </a:lnTo>
                <a:lnTo>
                  <a:pt x="523" y="164"/>
                </a:lnTo>
                <a:lnTo>
                  <a:pt x="526" y="160"/>
                </a:lnTo>
                <a:lnTo>
                  <a:pt x="526" y="156"/>
                </a:lnTo>
                <a:lnTo>
                  <a:pt x="523" y="141"/>
                </a:lnTo>
                <a:lnTo>
                  <a:pt x="523" y="141"/>
                </a:lnTo>
                <a:lnTo>
                  <a:pt x="523" y="137"/>
                </a:lnTo>
                <a:lnTo>
                  <a:pt x="524" y="133"/>
                </a:lnTo>
                <a:lnTo>
                  <a:pt x="526" y="129"/>
                </a:lnTo>
                <a:lnTo>
                  <a:pt x="528" y="126"/>
                </a:lnTo>
                <a:lnTo>
                  <a:pt x="533" y="121"/>
                </a:lnTo>
                <a:lnTo>
                  <a:pt x="539" y="117"/>
                </a:lnTo>
                <a:lnTo>
                  <a:pt x="539" y="117"/>
                </a:lnTo>
                <a:lnTo>
                  <a:pt x="545" y="113"/>
                </a:lnTo>
                <a:lnTo>
                  <a:pt x="549" y="108"/>
                </a:lnTo>
                <a:lnTo>
                  <a:pt x="554" y="98"/>
                </a:lnTo>
                <a:lnTo>
                  <a:pt x="554" y="98"/>
                </a:lnTo>
                <a:lnTo>
                  <a:pt x="555" y="97"/>
                </a:lnTo>
                <a:lnTo>
                  <a:pt x="558" y="97"/>
                </a:lnTo>
                <a:lnTo>
                  <a:pt x="562" y="98"/>
                </a:lnTo>
                <a:lnTo>
                  <a:pt x="567" y="98"/>
                </a:lnTo>
                <a:lnTo>
                  <a:pt x="568" y="97"/>
                </a:lnTo>
                <a:lnTo>
                  <a:pt x="570" y="94"/>
                </a:lnTo>
                <a:lnTo>
                  <a:pt x="570" y="94"/>
                </a:lnTo>
                <a:lnTo>
                  <a:pt x="571" y="91"/>
                </a:lnTo>
                <a:lnTo>
                  <a:pt x="571" y="88"/>
                </a:lnTo>
                <a:lnTo>
                  <a:pt x="570" y="83"/>
                </a:lnTo>
                <a:lnTo>
                  <a:pt x="567" y="76"/>
                </a:lnTo>
                <a:lnTo>
                  <a:pt x="566" y="67"/>
                </a:lnTo>
                <a:lnTo>
                  <a:pt x="566" y="67"/>
                </a:lnTo>
                <a:lnTo>
                  <a:pt x="567" y="63"/>
                </a:lnTo>
                <a:lnTo>
                  <a:pt x="568" y="60"/>
                </a:lnTo>
                <a:lnTo>
                  <a:pt x="570" y="56"/>
                </a:lnTo>
                <a:lnTo>
                  <a:pt x="570" y="53"/>
                </a:lnTo>
                <a:lnTo>
                  <a:pt x="568" y="50"/>
                </a:lnTo>
                <a:lnTo>
                  <a:pt x="559" y="36"/>
                </a:lnTo>
                <a:lnTo>
                  <a:pt x="559" y="36"/>
                </a:lnTo>
                <a:lnTo>
                  <a:pt x="548" y="21"/>
                </a:lnTo>
                <a:lnTo>
                  <a:pt x="542" y="13"/>
                </a:lnTo>
                <a:lnTo>
                  <a:pt x="540" y="10"/>
                </a:lnTo>
                <a:lnTo>
                  <a:pt x="537" y="8"/>
                </a:lnTo>
                <a:lnTo>
                  <a:pt x="528" y="4"/>
                </a:lnTo>
                <a:lnTo>
                  <a:pt x="528" y="4"/>
                </a:lnTo>
                <a:lnTo>
                  <a:pt x="520" y="3"/>
                </a:lnTo>
                <a:lnTo>
                  <a:pt x="512" y="2"/>
                </a:lnTo>
                <a:lnTo>
                  <a:pt x="496" y="2"/>
                </a:lnTo>
                <a:lnTo>
                  <a:pt x="481" y="2"/>
                </a:lnTo>
                <a:lnTo>
                  <a:pt x="473" y="1"/>
                </a:lnTo>
                <a:lnTo>
                  <a:pt x="473" y="1"/>
                </a:lnTo>
                <a:lnTo>
                  <a:pt x="466" y="0"/>
                </a:lnTo>
                <a:lnTo>
                  <a:pt x="455" y="0"/>
                </a:lnTo>
                <a:lnTo>
                  <a:pt x="443" y="1"/>
                </a:lnTo>
                <a:lnTo>
                  <a:pt x="439" y="3"/>
                </a:lnTo>
                <a:lnTo>
                  <a:pt x="435" y="4"/>
                </a:lnTo>
                <a:lnTo>
                  <a:pt x="435" y="4"/>
                </a:lnTo>
                <a:lnTo>
                  <a:pt x="428" y="9"/>
                </a:lnTo>
                <a:lnTo>
                  <a:pt x="422" y="13"/>
                </a:lnTo>
                <a:lnTo>
                  <a:pt x="416" y="17"/>
                </a:lnTo>
                <a:lnTo>
                  <a:pt x="414" y="21"/>
                </a:lnTo>
                <a:lnTo>
                  <a:pt x="411" y="25"/>
                </a:lnTo>
                <a:lnTo>
                  <a:pt x="411" y="25"/>
                </a:lnTo>
                <a:lnTo>
                  <a:pt x="405" y="38"/>
                </a:lnTo>
                <a:lnTo>
                  <a:pt x="402" y="44"/>
                </a:lnTo>
                <a:lnTo>
                  <a:pt x="399" y="52"/>
                </a:lnTo>
                <a:lnTo>
                  <a:pt x="399" y="52"/>
                </a:lnTo>
                <a:lnTo>
                  <a:pt x="397" y="63"/>
                </a:lnTo>
                <a:lnTo>
                  <a:pt x="395" y="66"/>
                </a:lnTo>
                <a:lnTo>
                  <a:pt x="392" y="71"/>
                </a:lnTo>
                <a:lnTo>
                  <a:pt x="392" y="71"/>
                </a:lnTo>
                <a:lnTo>
                  <a:pt x="389" y="77"/>
                </a:lnTo>
                <a:lnTo>
                  <a:pt x="386" y="82"/>
                </a:lnTo>
                <a:lnTo>
                  <a:pt x="384" y="90"/>
                </a:lnTo>
                <a:lnTo>
                  <a:pt x="384" y="90"/>
                </a:lnTo>
                <a:lnTo>
                  <a:pt x="383" y="94"/>
                </a:lnTo>
                <a:lnTo>
                  <a:pt x="383" y="98"/>
                </a:lnTo>
                <a:lnTo>
                  <a:pt x="381" y="103"/>
                </a:lnTo>
                <a:lnTo>
                  <a:pt x="380" y="106"/>
                </a:lnTo>
                <a:lnTo>
                  <a:pt x="380" y="106"/>
                </a:lnTo>
                <a:lnTo>
                  <a:pt x="378" y="107"/>
                </a:lnTo>
                <a:lnTo>
                  <a:pt x="375" y="108"/>
                </a:lnTo>
                <a:lnTo>
                  <a:pt x="374" y="108"/>
                </a:lnTo>
                <a:lnTo>
                  <a:pt x="373" y="109"/>
                </a:lnTo>
                <a:lnTo>
                  <a:pt x="373" y="109"/>
                </a:lnTo>
                <a:lnTo>
                  <a:pt x="369" y="117"/>
                </a:lnTo>
                <a:lnTo>
                  <a:pt x="368" y="121"/>
                </a:lnTo>
                <a:lnTo>
                  <a:pt x="373" y="13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3">
            <a:extLst>
              <a:ext uri="{FF2B5EF4-FFF2-40B4-BE49-F238E27FC236}">
                <a16:creationId xmlns:a16="http://schemas.microsoft.com/office/drawing/2014/main" id="{8AF3C67E-3DA8-4BE2-A859-F09120B40EB0}"/>
              </a:ext>
            </a:extLst>
          </p:cNvPr>
          <p:cNvSpPr>
            <a:spLocks noEditPoints="1"/>
          </p:cNvSpPr>
          <p:nvPr/>
        </p:nvSpPr>
        <p:spPr bwMode="auto">
          <a:xfrm>
            <a:off x="2567735" y="2764365"/>
            <a:ext cx="855095" cy="1624810"/>
          </a:xfrm>
          <a:custGeom>
            <a:avLst/>
            <a:gdLst>
              <a:gd name="T0" fmla="*/ 236 w 661"/>
              <a:gd name="T1" fmla="*/ 76 h 1256"/>
              <a:gd name="T2" fmla="*/ 266 w 661"/>
              <a:gd name="T3" fmla="*/ 126 h 1256"/>
              <a:gd name="T4" fmla="*/ 270 w 661"/>
              <a:gd name="T5" fmla="*/ 161 h 1256"/>
              <a:gd name="T6" fmla="*/ 288 w 661"/>
              <a:gd name="T7" fmla="*/ 177 h 1256"/>
              <a:gd name="T8" fmla="*/ 297 w 661"/>
              <a:gd name="T9" fmla="*/ 191 h 1256"/>
              <a:gd name="T10" fmla="*/ 328 w 661"/>
              <a:gd name="T11" fmla="*/ 201 h 1256"/>
              <a:gd name="T12" fmla="*/ 315 w 661"/>
              <a:gd name="T13" fmla="*/ 234 h 1256"/>
              <a:gd name="T14" fmla="*/ 275 w 661"/>
              <a:gd name="T15" fmla="*/ 292 h 1256"/>
              <a:gd name="T16" fmla="*/ 211 w 661"/>
              <a:gd name="T17" fmla="*/ 399 h 1256"/>
              <a:gd name="T18" fmla="*/ 183 w 661"/>
              <a:gd name="T19" fmla="*/ 372 h 1256"/>
              <a:gd name="T20" fmla="*/ 164 w 661"/>
              <a:gd name="T21" fmla="*/ 348 h 1256"/>
              <a:gd name="T22" fmla="*/ 139 w 661"/>
              <a:gd name="T23" fmla="*/ 381 h 1256"/>
              <a:gd name="T24" fmla="*/ 173 w 661"/>
              <a:gd name="T25" fmla="*/ 401 h 1256"/>
              <a:gd name="T26" fmla="*/ 233 w 661"/>
              <a:gd name="T27" fmla="*/ 468 h 1256"/>
              <a:gd name="T28" fmla="*/ 276 w 661"/>
              <a:gd name="T29" fmla="*/ 433 h 1256"/>
              <a:gd name="T30" fmla="*/ 297 w 661"/>
              <a:gd name="T31" fmla="*/ 420 h 1256"/>
              <a:gd name="T32" fmla="*/ 276 w 661"/>
              <a:gd name="T33" fmla="*/ 509 h 1256"/>
              <a:gd name="T34" fmla="*/ 308 w 661"/>
              <a:gd name="T35" fmla="*/ 669 h 1256"/>
              <a:gd name="T36" fmla="*/ 311 w 661"/>
              <a:gd name="T37" fmla="*/ 714 h 1256"/>
              <a:gd name="T38" fmla="*/ 242 w 661"/>
              <a:gd name="T39" fmla="*/ 882 h 1256"/>
              <a:gd name="T40" fmla="*/ 207 w 661"/>
              <a:gd name="T41" fmla="*/ 1012 h 1256"/>
              <a:gd name="T42" fmla="*/ 126 w 661"/>
              <a:gd name="T43" fmla="*/ 1162 h 1256"/>
              <a:gd name="T44" fmla="*/ 89 w 661"/>
              <a:gd name="T45" fmla="*/ 1162 h 1256"/>
              <a:gd name="T46" fmla="*/ 65 w 661"/>
              <a:gd name="T47" fmla="*/ 1182 h 1256"/>
              <a:gd name="T48" fmla="*/ 14 w 661"/>
              <a:gd name="T49" fmla="*/ 1160 h 1256"/>
              <a:gd name="T50" fmla="*/ 1 w 661"/>
              <a:gd name="T51" fmla="*/ 1172 h 1256"/>
              <a:gd name="T52" fmla="*/ 72 w 661"/>
              <a:gd name="T53" fmla="*/ 1223 h 1256"/>
              <a:gd name="T54" fmla="*/ 150 w 661"/>
              <a:gd name="T55" fmla="*/ 1256 h 1256"/>
              <a:gd name="T56" fmla="*/ 185 w 661"/>
              <a:gd name="T57" fmla="*/ 1197 h 1256"/>
              <a:gd name="T58" fmla="*/ 292 w 661"/>
              <a:gd name="T59" fmla="*/ 1024 h 1256"/>
              <a:gd name="T60" fmla="*/ 368 w 661"/>
              <a:gd name="T61" fmla="*/ 851 h 1256"/>
              <a:gd name="T62" fmla="*/ 392 w 661"/>
              <a:gd name="T63" fmla="*/ 1008 h 1256"/>
              <a:gd name="T64" fmla="*/ 428 w 661"/>
              <a:gd name="T65" fmla="*/ 1021 h 1256"/>
              <a:gd name="T66" fmla="*/ 493 w 661"/>
              <a:gd name="T67" fmla="*/ 1042 h 1256"/>
              <a:gd name="T68" fmla="*/ 523 w 661"/>
              <a:gd name="T69" fmla="*/ 1138 h 1256"/>
              <a:gd name="T70" fmla="*/ 545 w 661"/>
              <a:gd name="T71" fmla="*/ 1168 h 1256"/>
              <a:gd name="T72" fmla="*/ 505 w 661"/>
              <a:gd name="T73" fmla="*/ 1210 h 1256"/>
              <a:gd name="T74" fmla="*/ 443 w 661"/>
              <a:gd name="T75" fmla="*/ 1227 h 1256"/>
              <a:gd name="T76" fmla="*/ 479 w 661"/>
              <a:gd name="T77" fmla="*/ 1243 h 1256"/>
              <a:gd name="T78" fmla="*/ 590 w 661"/>
              <a:gd name="T79" fmla="*/ 1229 h 1256"/>
              <a:gd name="T80" fmla="*/ 649 w 661"/>
              <a:gd name="T81" fmla="*/ 1206 h 1256"/>
              <a:gd name="T82" fmla="*/ 639 w 661"/>
              <a:gd name="T83" fmla="*/ 1153 h 1256"/>
              <a:gd name="T84" fmla="*/ 606 w 661"/>
              <a:gd name="T85" fmla="*/ 1087 h 1256"/>
              <a:gd name="T86" fmla="*/ 599 w 661"/>
              <a:gd name="T87" fmla="*/ 953 h 1256"/>
              <a:gd name="T88" fmla="*/ 642 w 661"/>
              <a:gd name="T89" fmla="*/ 836 h 1256"/>
              <a:gd name="T90" fmla="*/ 600 w 661"/>
              <a:gd name="T91" fmla="*/ 734 h 1256"/>
              <a:gd name="T92" fmla="*/ 515 w 661"/>
              <a:gd name="T93" fmla="*/ 713 h 1256"/>
              <a:gd name="T94" fmla="*/ 495 w 661"/>
              <a:gd name="T95" fmla="*/ 507 h 1256"/>
              <a:gd name="T96" fmla="*/ 533 w 661"/>
              <a:gd name="T97" fmla="*/ 341 h 1256"/>
              <a:gd name="T98" fmla="*/ 530 w 661"/>
              <a:gd name="T99" fmla="*/ 261 h 1256"/>
              <a:gd name="T100" fmla="*/ 448 w 661"/>
              <a:gd name="T101" fmla="*/ 197 h 1256"/>
              <a:gd name="T102" fmla="*/ 408 w 661"/>
              <a:gd name="T103" fmla="*/ 177 h 1256"/>
              <a:gd name="T104" fmla="*/ 402 w 661"/>
              <a:gd name="T105" fmla="*/ 128 h 1256"/>
              <a:gd name="T106" fmla="*/ 405 w 661"/>
              <a:gd name="T107" fmla="*/ 57 h 1256"/>
              <a:gd name="T108" fmla="*/ 388 w 661"/>
              <a:gd name="T109" fmla="*/ 24 h 1256"/>
              <a:gd name="T110" fmla="*/ 358 w 661"/>
              <a:gd name="T111" fmla="*/ 4 h 1256"/>
              <a:gd name="T112" fmla="*/ 294 w 661"/>
              <a:gd name="T113" fmla="*/ 13 h 1256"/>
              <a:gd name="T114" fmla="*/ 248 w 661"/>
              <a:gd name="T115" fmla="*/ 44 h 1256"/>
              <a:gd name="T116" fmla="*/ 510 w 661"/>
              <a:gd name="T117" fmla="*/ 764 h 1256"/>
              <a:gd name="T118" fmla="*/ 469 w 661"/>
              <a:gd name="T119" fmla="*/ 780 h 1256"/>
              <a:gd name="T120" fmla="*/ 476 w 661"/>
              <a:gd name="T121" fmla="*/ 743 h 1256"/>
              <a:gd name="T122" fmla="*/ 493 w 661"/>
              <a:gd name="T123" fmla="*/ 737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61" h="1256">
                <a:moveTo>
                  <a:pt x="248" y="44"/>
                </a:moveTo>
                <a:lnTo>
                  <a:pt x="248" y="44"/>
                </a:lnTo>
                <a:lnTo>
                  <a:pt x="244" y="47"/>
                </a:lnTo>
                <a:lnTo>
                  <a:pt x="240" y="53"/>
                </a:lnTo>
                <a:lnTo>
                  <a:pt x="237" y="64"/>
                </a:lnTo>
                <a:lnTo>
                  <a:pt x="237" y="64"/>
                </a:lnTo>
                <a:lnTo>
                  <a:pt x="236" y="70"/>
                </a:lnTo>
                <a:lnTo>
                  <a:pt x="236" y="76"/>
                </a:lnTo>
                <a:lnTo>
                  <a:pt x="237" y="86"/>
                </a:lnTo>
                <a:lnTo>
                  <a:pt x="240" y="97"/>
                </a:lnTo>
                <a:lnTo>
                  <a:pt x="244" y="108"/>
                </a:lnTo>
                <a:lnTo>
                  <a:pt x="244" y="108"/>
                </a:lnTo>
                <a:lnTo>
                  <a:pt x="246" y="111"/>
                </a:lnTo>
                <a:lnTo>
                  <a:pt x="250" y="115"/>
                </a:lnTo>
                <a:lnTo>
                  <a:pt x="258" y="121"/>
                </a:lnTo>
                <a:lnTo>
                  <a:pt x="266" y="126"/>
                </a:lnTo>
                <a:lnTo>
                  <a:pt x="270" y="130"/>
                </a:lnTo>
                <a:lnTo>
                  <a:pt x="270" y="134"/>
                </a:lnTo>
                <a:lnTo>
                  <a:pt x="270" y="134"/>
                </a:lnTo>
                <a:lnTo>
                  <a:pt x="270" y="142"/>
                </a:lnTo>
                <a:lnTo>
                  <a:pt x="269" y="150"/>
                </a:lnTo>
                <a:lnTo>
                  <a:pt x="269" y="157"/>
                </a:lnTo>
                <a:lnTo>
                  <a:pt x="269" y="160"/>
                </a:lnTo>
                <a:lnTo>
                  <a:pt x="270" y="161"/>
                </a:lnTo>
                <a:lnTo>
                  <a:pt x="270" y="161"/>
                </a:lnTo>
                <a:lnTo>
                  <a:pt x="275" y="163"/>
                </a:lnTo>
                <a:lnTo>
                  <a:pt x="281" y="164"/>
                </a:lnTo>
                <a:lnTo>
                  <a:pt x="285" y="165"/>
                </a:lnTo>
                <a:lnTo>
                  <a:pt x="288" y="168"/>
                </a:lnTo>
                <a:lnTo>
                  <a:pt x="288" y="168"/>
                </a:lnTo>
                <a:lnTo>
                  <a:pt x="288" y="174"/>
                </a:lnTo>
                <a:lnTo>
                  <a:pt x="288" y="177"/>
                </a:lnTo>
                <a:lnTo>
                  <a:pt x="291" y="181"/>
                </a:lnTo>
                <a:lnTo>
                  <a:pt x="291" y="181"/>
                </a:lnTo>
                <a:lnTo>
                  <a:pt x="294" y="183"/>
                </a:lnTo>
                <a:lnTo>
                  <a:pt x="296" y="184"/>
                </a:lnTo>
                <a:lnTo>
                  <a:pt x="297" y="185"/>
                </a:lnTo>
                <a:lnTo>
                  <a:pt x="297" y="188"/>
                </a:lnTo>
                <a:lnTo>
                  <a:pt x="297" y="188"/>
                </a:lnTo>
                <a:lnTo>
                  <a:pt x="297" y="191"/>
                </a:lnTo>
                <a:lnTo>
                  <a:pt x="301" y="197"/>
                </a:lnTo>
                <a:lnTo>
                  <a:pt x="301" y="197"/>
                </a:lnTo>
                <a:lnTo>
                  <a:pt x="303" y="200"/>
                </a:lnTo>
                <a:lnTo>
                  <a:pt x="307" y="201"/>
                </a:lnTo>
                <a:lnTo>
                  <a:pt x="316" y="201"/>
                </a:lnTo>
                <a:lnTo>
                  <a:pt x="324" y="201"/>
                </a:lnTo>
                <a:lnTo>
                  <a:pt x="327" y="201"/>
                </a:lnTo>
                <a:lnTo>
                  <a:pt x="328" y="201"/>
                </a:lnTo>
                <a:lnTo>
                  <a:pt x="328" y="201"/>
                </a:lnTo>
                <a:lnTo>
                  <a:pt x="335" y="217"/>
                </a:lnTo>
                <a:lnTo>
                  <a:pt x="335" y="217"/>
                </a:lnTo>
                <a:lnTo>
                  <a:pt x="333" y="220"/>
                </a:lnTo>
                <a:lnTo>
                  <a:pt x="328" y="224"/>
                </a:lnTo>
                <a:lnTo>
                  <a:pt x="328" y="224"/>
                </a:lnTo>
                <a:lnTo>
                  <a:pt x="320" y="230"/>
                </a:lnTo>
                <a:lnTo>
                  <a:pt x="315" y="234"/>
                </a:lnTo>
                <a:lnTo>
                  <a:pt x="315" y="234"/>
                </a:lnTo>
                <a:lnTo>
                  <a:pt x="308" y="234"/>
                </a:lnTo>
                <a:lnTo>
                  <a:pt x="303" y="235"/>
                </a:lnTo>
                <a:lnTo>
                  <a:pt x="297" y="237"/>
                </a:lnTo>
                <a:lnTo>
                  <a:pt x="297" y="237"/>
                </a:lnTo>
                <a:lnTo>
                  <a:pt x="294" y="243"/>
                </a:lnTo>
                <a:lnTo>
                  <a:pt x="289" y="255"/>
                </a:lnTo>
                <a:lnTo>
                  <a:pt x="275" y="292"/>
                </a:lnTo>
                <a:lnTo>
                  <a:pt x="253" y="348"/>
                </a:lnTo>
                <a:lnTo>
                  <a:pt x="253" y="348"/>
                </a:lnTo>
                <a:lnTo>
                  <a:pt x="243" y="374"/>
                </a:lnTo>
                <a:lnTo>
                  <a:pt x="233" y="396"/>
                </a:lnTo>
                <a:lnTo>
                  <a:pt x="230" y="401"/>
                </a:lnTo>
                <a:lnTo>
                  <a:pt x="230" y="401"/>
                </a:lnTo>
                <a:lnTo>
                  <a:pt x="219" y="400"/>
                </a:lnTo>
                <a:lnTo>
                  <a:pt x="211" y="399"/>
                </a:lnTo>
                <a:lnTo>
                  <a:pt x="206" y="398"/>
                </a:lnTo>
                <a:lnTo>
                  <a:pt x="206" y="398"/>
                </a:lnTo>
                <a:lnTo>
                  <a:pt x="196" y="391"/>
                </a:lnTo>
                <a:lnTo>
                  <a:pt x="190" y="385"/>
                </a:lnTo>
                <a:lnTo>
                  <a:pt x="186" y="381"/>
                </a:lnTo>
                <a:lnTo>
                  <a:pt x="186" y="381"/>
                </a:lnTo>
                <a:lnTo>
                  <a:pt x="185" y="378"/>
                </a:lnTo>
                <a:lnTo>
                  <a:pt x="183" y="372"/>
                </a:lnTo>
                <a:lnTo>
                  <a:pt x="183" y="372"/>
                </a:lnTo>
                <a:lnTo>
                  <a:pt x="181" y="360"/>
                </a:lnTo>
                <a:lnTo>
                  <a:pt x="180" y="355"/>
                </a:lnTo>
                <a:lnTo>
                  <a:pt x="179" y="353"/>
                </a:lnTo>
                <a:lnTo>
                  <a:pt x="177" y="352"/>
                </a:lnTo>
                <a:lnTo>
                  <a:pt x="177" y="352"/>
                </a:lnTo>
                <a:lnTo>
                  <a:pt x="171" y="350"/>
                </a:lnTo>
                <a:lnTo>
                  <a:pt x="164" y="348"/>
                </a:lnTo>
                <a:lnTo>
                  <a:pt x="157" y="348"/>
                </a:lnTo>
                <a:lnTo>
                  <a:pt x="153" y="355"/>
                </a:lnTo>
                <a:lnTo>
                  <a:pt x="146" y="358"/>
                </a:lnTo>
                <a:lnTo>
                  <a:pt x="119" y="341"/>
                </a:lnTo>
                <a:lnTo>
                  <a:pt x="99" y="352"/>
                </a:lnTo>
                <a:lnTo>
                  <a:pt x="99" y="358"/>
                </a:lnTo>
                <a:lnTo>
                  <a:pt x="139" y="381"/>
                </a:lnTo>
                <a:lnTo>
                  <a:pt x="139" y="381"/>
                </a:lnTo>
                <a:lnTo>
                  <a:pt x="139" y="383"/>
                </a:lnTo>
                <a:lnTo>
                  <a:pt x="138" y="385"/>
                </a:lnTo>
                <a:lnTo>
                  <a:pt x="139" y="386"/>
                </a:lnTo>
                <a:lnTo>
                  <a:pt x="140" y="387"/>
                </a:lnTo>
                <a:lnTo>
                  <a:pt x="146" y="392"/>
                </a:lnTo>
                <a:lnTo>
                  <a:pt x="146" y="392"/>
                </a:lnTo>
                <a:lnTo>
                  <a:pt x="164" y="399"/>
                </a:lnTo>
                <a:lnTo>
                  <a:pt x="173" y="401"/>
                </a:lnTo>
                <a:lnTo>
                  <a:pt x="186" y="412"/>
                </a:lnTo>
                <a:lnTo>
                  <a:pt x="186" y="412"/>
                </a:lnTo>
                <a:lnTo>
                  <a:pt x="192" y="420"/>
                </a:lnTo>
                <a:lnTo>
                  <a:pt x="206" y="440"/>
                </a:lnTo>
                <a:lnTo>
                  <a:pt x="215" y="451"/>
                </a:lnTo>
                <a:lnTo>
                  <a:pt x="223" y="461"/>
                </a:lnTo>
                <a:lnTo>
                  <a:pt x="230" y="466"/>
                </a:lnTo>
                <a:lnTo>
                  <a:pt x="233" y="468"/>
                </a:lnTo>
                <a:lnTo>
                  <a:pt x="237" y="469"/>
                </a:lnTo>
                <a:lnTo>
                  <a:pt x="237" y="469"/>
                </a:lnTo>
                <a:lnTo>
                  <a:pt x="240" y="469"/>
                </a:lnTo>
                <a:lnTo>
                  <a:pt x="243" y="468"/>
                </a:lnTo>
                <a:lnTo>
                  <a:pt x="250" y="463"/>
                </a:lnTo>
                <a:lnTo>
                  <a:pt x="257" y="456"/>
                </a:lnTo>
                <a:lnTo>
                  <a:pt x="264" y="449"/>
                </a:lnTo>
                <a:lnTo>
                  <a:pt x="276" y="433"/>
                </a:lnTo>
                <a:lnTo>
                  <a:pt x="281" y="425"/>
                </a:lnTo>
                <a:lnTo>
                  <a:pt x="281" y="425"/>
                </a:lnTo>
                <a:lnTo>
                  <a:pt x="284" y="419"/>
                </a:lnTo>
                <a:lnTo>
                  <a:pt x="291" y="409"/>
                </a:lnTo>
                <a:lnTo>
                  <a:pt x="301" y="396"/>
                </a:lnTo>
                <a:lnTo>
                  <a:pt x="301" y="396"/>
                </a:lnTo>
                <a:lnTo>
                  <a:pt x="299" y="403"/>
                </a:lnTo>
                <a:lnTo>
                  <a:pt x="297" y="420"/>
                </a:lnTo>
                <a:lnTo>
                  <a:pt x="292" y="444"/>
                </a:lnTo>
                <a:lnTo>
                  <a:pt x="289" y="456"/>
                </a:lnTo>
                <a:lnTo>
                  <a:pt x="284" y="465"/>
                </a:lnTo>
                <a:lnTo>
                  <a:pt x="284" y="465"/>
                </a:lnTo>
                <a:lnTo>
                  <a:pt x="279" y="476"/>
                </a:lnTo>
                <a:lnTo>
                  <a:pt x="277" y="486"/>
                </a:lnTo>
                <a:lnTo>
                  <a:pt x="276" y="498"/>
                </a:lnTo>
                <a:lnTo>
                  <a:pt x="276" y="509"/>
                </a:lnTo>
                <a:lnTo>
                  <a:pt x="276" y="525"/>
                </a:lnTo>
                <a:lnTo>
                  <a:pt x="277" y="533"/>
                </a:lnTo>
                <a:lnTo>
                  <a:pt x="304" y="542"/>
                </a:lnTo>
                <a:lnTo>
                  <a:pt x="304" y="542"/>
                </a:lnTo>
                <a:lnTo>
                  <a:pt x="308" y="596"/>
                </a:lnTo>
                <a:lnTo>
                  <a:pt x="309" y="639"/>
                </a:lnTo>
                <a:lnTo>
                  <a:pt x="309" y="656"/>
                </a:lnTo>
                <a:lnTo>
                  <a:pt x="308" y="669"/>
                </a:lnTo>
                <a:lnTo>
                  <a:pt x="308" y="669"/>
                </a:lnTo>
                <a:lnTo>
                  <a:pt x="305" y="686"/>
                </a:lnTo>
                <a:lnTo>
                  <a:pt x="305" y="695"/>
                </a:lnTo>
                <a:lnTo>
                  <a:pt x="307" y="700"/>
                </a:lnTo>
                <a:lnTo>
                  <a:pt x="308" y="704"/>
                </a:lnTo>
                <a:lnTo>
                  <a:pt x="308" y="704"/>
                </a:lnTo>
                <a:lnTo>
                  <a:pt x="310" y="711"/>
                </a:lnTo>
                <a:lnTo>
                  <a:pt x="311" y="714"/>
                </a:lnTo>
                <a:lnTo>
                  <a:pt x="311" y="717"/>
                </a:lnTo>
                <a:lnTo>
                  <a:pt x="311" y="717"/>
                </a:lnTo>
                <a:lnTo>
                  <a:pt x="286" y="777"/>
                </a:lnTo>
                <a:lnTo>
                  <a:pt x="268" y="824"/>
                </a:lnTo>
                <a:lnTo>
                  <a:pt x="250" y="861"/>
                </a:lnTo>
                <a:lnTo>
                  <a:pt x="250" y="861"/>
                </a:lnTo>
                <a:lnTo>
                  <a:pt x="245" y="872"/>
                </a:lnTo>
                <a:lnTo>
                  <a:pt x="242" y="882"/>
                </a:lnTo>
                <a:lnTo>
                  <a:pt x="240" y="889"/>
                </a:lnTo>
                <a:lnTo>
                  <a:pt x="239" y="895"/>
                </a:lnTo>
                <a:lnTo>
                  <a:pt x="238" y="908"/>
                </a:lnTo>
                <a:lnTo>
                  <a:pt x="237" y="916"/>
                </a:lnTo>
                <a:lnTo>
                  <a:pt x="233" y="928"/>
                </a:lnTo>
                <a:lnTo>
                  <a:pt x="233" y="928"/>
                </a:lnTo>
                <a:lnTo>
                  <a:pt x="222" y="963"/>
                </a:lnTo>
                <a:lnTo>
                  <a:pt x="207" y="1012"/>
                </a:lnTo>
                <a:lnTo>
                  <a:pt x="199" y="1037"/>
                </a:lnTo>
                <a:lnTo>
                  <a:pt x="191" y="1058"/>
                </a:lnTo>
                <a:lnTo>
                  <a:pt x="183" y="1077"/>
                </a:lnTo>
                <a:lnTo>
                  <a:pt x="177" y="1088"/>
                </a:lnTo>
                <a:lnTo>
                  <a:pt x="177" y="1088"/>
                </a:lnTo>
                <a:lnTo>
                  <a:pt x="145" y="1134"/>
                </a:lnTo>
                <a:lnTo>
                  <a:pt x="126" y="1162"/>
                </a:lnTo>
                <a:lnTo>
                  <a:pt x="126" y="1162"/>
                </a:lnTo>
                <a:lnTo>
                  <a:pt x="115" y="1164"/>
                </a:lnTo>
                <a:lnTo>
                  <a:pt x="106" y="1165"/>
                </a:lnTo>
                <a:lnTo>
                  <a:pt x="99" y="1165"/>
                </a:lnTo>
                <a:lnTo>
                  <a:pt x="99" y="1165"/>
                </a:lnTo>
                <a:lnTo>
                  <a:pt x="95" y="1164"/>
                </a:lnTo>
                <a:lnTo>
                  <a:pt x="92" y="1162"/>
                </a:lnTo>
                <a:lnTo>
                  <a:pt x="91" y="1162"/>
                </a:lnTo>
                <a:lnTo>
                  <a:pt x="89" y="1162"/>
                </a:lnTo>
                <a:lnTo>
                  <a:pt x="86" y="1165"/>
                </a:lnTo>
                <a:lnTo>
                  <a:pt x="86" y="1165"/>
                </a:lnTo>
                <a:lnTo>
                  <a:pt x="74" y="1178"/>
                </a:lnTo>
                <a:lnTo>
                  <a:pt x="68" y="1182"/>
                </a:lnTo>
                <a:lnTo>
                  <a:pt x="67" y="1183"/>
                </a:lnTo>
                <a:lnTo>
                  <a:pt x="66" y="1183"/>
                </a:lnTo>
                <a:lnTo>
                  <a:pt x="66" y="1183"/>
                </a:lnTo>
                <a:lnTo>
                  <a:pt x="65" y="1182"/>
                </a:lnTo>
                <a:lnTo>
                  <a:pt x="63" y="1183"/>
                </a:lnTo>
                <a:lnTo>
                  <a:pt x="61" y="1183"/>
                </a:lnTo>
                <a:lnTo>
                  <a:pt x="59" y="1183"/>
                </a:lnTo>
                <a:lnTo>
                  <a:pt x="54" y="1182"/>
                </a:lnTo>
                <a:lnTo>
                  <a:pt x="39" y="1176"/>
                </a:lnTo>
                <a:lnTo>
                  <a:pt x="39" y="1176"/>
                </a:lnTo>
                <a:lnTo>
                  <a:pt x="22" y="1166"/>
                </a:lnTo>
                <a:lnTo>
                  <a:pt x="14" y="1160"/>
                </a:lnTo>
                <a:lnTo>
                  <a:pt x="10" y="1158"/>
                </a:lnTo>
                <a:lnTo>
                  <a:pt x="8" y="1158"/>
                </a:lnTo>
                <a:lnTo>
                  <a:pt x="4" y="1159"/>
                </a:lnTo>
                <a:lnTo>
                  <a:pt x="2" y="1162"/>
                </a:lnTo>
                <a:lnTo>
                  <a:pt x="2" y="1162"/>
                </a:lnTo>
                <a:lnTo>
                  <a:pt x="0" y="1164"/>
                </a:lnTo>
                <a:lnTo>
                  <a:pt x="0" y="1166"/>
                </a:lnTo>
                <a:lnTo>
                  <a:pt x="1" y="1172"/>
                </a:lnTo>
                <a:lnTo>
                  <a:pt x="4" y="1178"/>
                </a:lnTo>
                <a:lnTo>
                  <a:pt x="9" y="1185"/>
                </a:lnTo>
                <a:lnTo>
                  <a:pt x="21" y="1197"/>
                </a:lnTo>
                <a:lnTo>
                  <a:pt x="32" y="1205"/>
                </a:lnTo>
                <a:lnTo>
                  <a:pt x="32" y="1205"/>
                </a:lnTo>
                <a:lnTo>
                  <a:pt x="42" y="1211"/>
                </a:lnTo>
                <a:lnTo>
                  <a:pt x="54" y="1216"/>
                </a:lnTo>
                <a:lnTo>
                  <a:pt x="72" y="1223"/>
                </a:lnTo>
                <a:lnTo>
                  <a:pt x="72" y="1223"/>
                </a:lnTo>
                <a:lnTo>
                  <a:pt x="96" y="1231"/>
                </a:lnTo>
                <a:lnTo>
                  <a:pt x="119" y="1240"/>
                </a:lnTo>
                <a:lnTo>
                  <a:pt x="119" y="1240"/>
                </a:lnTo>
                <a:lnTo>
                  <a:pt x="133" y="1248"/>
                </a:lnTo>
                <a:lnTo>
                  <a:pt x="143" y="1253"/>
                </a:lnTo>
                <a:lnTo>
                  <a:pt x="150" y="1256"/>
                </a:lnTo>
                <a:lnTo>
                  <a:pt x="150" y="1256"/>
                </a:lnTo>
                <a:lnTo>
                  <a:pt x="153" y="1255"/>
                </a:lnTo>
                <a:lnTo>
                  <a:pt x="157" y="1251"/>
                </a:lnTo>
                <a:lnTo>
                  <a:pt x="168" y="1238"/>
                </a:lnTo>
                <a:lnTo>
                  <a:pt x="178" y="1224"/>
                </a:lnTo>
                <a:lnTo>
                  <a:pt x="181" y="1217"/>
                </a:lnTo>
                <a:lnTo>
                  <a:pt x="183" y="1212"/>
                </a:lnTo>
                <a:lnTo>
                  <a:pt x="183" y="1212"/>
                </a:lnTo>
                <a:lnTo>
                  <a:pt x="185" y="1197"/>
                </a:lnTo>
                <a:lnTo>
                  <a:pt x="186" y="1189"/>
                </a:lnTo>
                <a:lnTo>
                  <a:pt x="186" y="1189"/>
                </a:lnTo>
                <a:lnTo>
                  <a:pt x="218" y="1146"/>
                </a:lnTo>
                <a:lnTo>
                  <a:pt x="245" y="1106"/>
                </a:lnTo>
                <a:lnTo>
                  <a:pt x="270" y="1068"/>
                </a:lnTo>
                <a:lnTo>
                  <a:pt x="270" y="1068"/>
                </a:lnTo>
                <a:lnTo>
                  <a:pt x="282" y="1048"/>
                </a:lnTo>
                <a:lnTo>
                  <a:pt x="292" y="1024"/>
                </a:lnTo>
                <a:lnTo>
                  <a:pt x="303" y="998"/>
                </a:lnTo>
                <a:lnTo>
                  <a:pt x="314" y="970"/>
                </a:lnTo>
                <a:lnTo>
                  <a:pt x="329" y="927"/>
                </a:lnTo>
                <a:lnTo>
                  <a:pt x="335" y="908"/>
                </a:lnTo>
                <a:lnTo>
                  <a:pt x="335" y="908"/>
                </a:lnTo>
                <a:lnTo>
                  <a:pt x="338" y="898"/>
                </a:lnTo>
                <a:lnTo>
                  <a:pt x="350" y="880"/>
                </a:lnTo>
                <a:lnTo>
                  <a:pt x="368" y="851"/>
                </a:lnTo>
                <a:lnTo>
                  <a:pt x="368" y="851"/>
                </a:lnTo>
                <a:lnTo>
                  <a:pt x="369" y="870"/>
                </a:lnTo>
                <a:lnTo>
                  <a:pt x="373" y="916"/>
                </a:lnTo>
                <a:lnTo>
                  <a:pt x="376" y="943"/>
                </a:lnTo>
                <a:lnTo>
                  <a:pt x="381" y="969"/>
                </a:lnTo>
                <a:lnTo>
                  <a:pt x="386" y="992"/>
                </a:lnTo>
                <a:lnTo>
                  <a:pt x="388" y="1001"/>
                </a:lnTo>
                <a:lnTo>
                  <a:pt x="392" y="1008"/>
                </a:lnTo>
                <a:lnTo>
                  <a:pt x="392" y="1008"/>
                </a:lnTo>
                <a:lnTo>
                  <a:pt x="397" y="1019"/>
                </a:lnTo>
                <a:lnTo>
                  <a:pt x="403" y="1026"/>
                </a:lnTo>
                <a:lnTo>
                  <a:pt x="408" y="1029"/>
                </a:lnTo>
                <a:lnTo>
                  <a:pt x="412" y="1031"/>
                </a:lnTo>
                <a:lnTo>
                  <a:pt x="416" y="1029"/>
                </a:lnTo>
                <a:lnTo>
                  <a:pt x="420" y="1028"/>
                </a:lnTo>
                <a:lnTo>
                  <a:pt x="428" y="1021"/>
                </a:lnTo>
                <a:lnTo>
                  <a:pt x="428" y="1021"/>
                </a:lnTo>
                <a:lnTo>
                  <a:pt x="440" y="1015"/>
                </a:lnTo>
                <a:lnTo>
                  <a:pt x="454" y="1011"/>
                </a:lnTo>
                <a:lnTo>
                  <a:pt x="466" y="1008"/>
                </a:lnTo>
                <a:lnTo>
                  <a:pt x="472" y="1008"/>
                </a:lnTo>
                <a:lnTo>
                  <a:pt x="472" y="1008"/>
                </a:lnTo>
                <a:lnTo>
                  <a:pt x="480" y="1019"/>
                </a:lnTo>
                <a:lnTo>
                  <a:pt x="493" y="1042"/>
                </a:lnTo>
                <a:lnTo>
                  <a:pt x="500" y="1057"/>
                </a:lnTo>
                <a:lnTo>
                  <a:pt x="506" y="1071"/>
                </a:lnTo>
                <a:lnTo>
                  <a:pt x="511" y="1084"/>
                </a:lnTo>
                <a:lnTo>
                  <a:pt x="513" y="1096"/>
                </a:lnTo>
                <a:lnTo>
                  <a:pt x="513" y="1096"/>
                </a:lnTo>
                <a:lnTo>
                  <a:pt x="514" y="1105"/>
                </a:lnTo>
                <a:lnTo>
                  <a:pt x="517" y="1117"/>
                </a:lnTo>
                <a:lnTo>
                  <a:pt x="523" y="1138"/>
                </a:lnTo>
                <a:lnTo>
                  <a:pt x="530" y="1156"/>
                </a:lnTo>
                <a:lnTo>
                  <a:pt x="533" y="1162"/>
                </a:lnTo>
                <a:lnTo>
                  <a:pt x="543" y="1162"/>
                </a:lnTo>
                <a:lnTo>
                  <a:pt x="543" y="1162"/>
                </a:lnTo>
                <a:lnTo>
                  <a:pt x="544" y="1163"/>
                </a:lnTo>
                <a:lnTo>
                  <a:pt x="545" y="1163"/>
                </a:lnTo>
                <a:lnTo>
                  <a:pt x="545" y="1165"/>
                </a:lnTo>
                <a:lnTo>
                  <a:pt x="545" y="1168"/>
                </a:lnTo>
                <a:lnTo>
                  <a:pt x="543" y="1171"/>
                </a:lnTo>
                <a:lnTo>
                  <a:pt x="539" y="1176"/>
                </a:lnTo>
                <a:lnTo>
                  <a:pt x="533" y="1183"/>
                </a:lnTo>
                <a:lnTo>
                  <a:pt x="533" y="1183"/>
                </a:lnTo>
                <a:lnTo>
                  <a:pt x="521" y="1195"/>
                </a:lnTo>
                <a:lnTo>
                  <a:pt x="513" y="1204"/>
                </a:lnTo>
                <a:lnTo>
                  <a:pt x="510" y="1208"/>
                </a:lnTo>
                <a:lnTo>
                  <a:pt x="505" y="1210"/>
                </a:lnTo>
                <a:lnTo>
                  <a:pt x="498" y="1211"/>
                </a:lnTo>
                <a:lnTo>
                  <a:pt x="489" y="1212"/>
                </a:lnTo>
                <a:lnTo>
                  <a:pt x="489" y="1212"/>
                </a:lnTo>
                <a:lnTo>
                  <a:pt x="471" y="1215"/>
                </a:lnTo>
                <a:lnTo>
                  <a:pt x="455" y="1218"/>
                </a:lnTo>
                <a:lnTo>
                  <a:pt x="449" y="1221"/>
                </a:lnTo>
                <a:lnTo>
                  <a:pt x="446" y="1223"/>
                </a:lnTo>
                <a:lnTo>
                  <a:pt x="443" y="1227"/>
                </a:lnTo>
                <a:lnTo>
                  <a:pt x="442" y="1229"/>
                </a:lnTo>
                <a:lnTo>
                  <a:pt x="442" y="1229"/>
                </a:lnTo>
                <a:lnTo>
                  <a:pt x="443" y="1232"/>
                </a:lnTo>
                <a:lnTo>
                  <a:pt x="446" y="1235"/>
                </a:lnTo>
                <a:lnTo>
                  <a:pt x="451" y="1237"/>
                </a:lnTo>
                <a:lnTo>
                  <a:pt x="456" y="1240"/>
                </a:lnTo>
                <a:lnTo>
                  <a:pt x="469" y="1242"/>
                </a:lnTo>
                <a:lnTo>
                  <a:pt x="479" y="1243"/>
                </a:lnTo>
                <a:lnTo>
                  <a:pt x="479" y="1243"/>
                </a:lnTo>
                <a:lnTo>
                  <a:pt x="515" y="1241"/>
                </a:lnTo>
                <a:lnTo>
                  <a:pt x="538" y="1238"/>
                </a:lnTo>
                <a:lnTo>
                  <a:pt x="553" y="1236"/>
                </a:lnTo>
                <a:lnTo>
                  <a:pt x="553" y="1236"/>
                </a:lnTo>
                <a:lnTo>
                  <a:pt x="567" y="1232"/>
                </a:lnTo>
                <a:lnTo>
                  <a:pt x="590" y="1229"/>
                </a:lnTo>
                <a:lnTo>
                  <a:pt x="590" y="1229"/>
                </a:lnTo>
                <a:lnTo>
                  <a:pt x="619" y="1227"/>
                </a:lnTo>
                <a:lnTo>
                  <a:pt x="631" y="1224"/>
                </a:lnTo>
                <a:lnTo>
                  <a:pt x="636" y="1222"/>
                </a:lnTo>
                <a:lnTo>
                  <a:pt x="641" y="1219"/>
                </a:lnTo>
                <a:lnTo>
                  <a:pt x="641" y="1219"/>
                </a:lnTo>
                <a:lnTo>
                  <a:pt x="644" y="1216"/>
                </a:lnTo>
                <a:lnTo>
                  <a:pt x="646" y="1211"/>
                </a:lnTo>
                <a:lnTo>
                  <a:pt x="649" y="1206"/>
                </a:lnTo>
                <a:lnTo>
                  <a:pt x="649" y="1202"/>
                </a:lnTo>
                <a:lnTo>
                  <a:pt x="649" y="1192"/>
                </a:lnTo>
                <a:lnTo>
                  <a:pt x="648" y="1185"/>
                </a:lnTo>
                <a:lnTo>
                  <a:pt x="648" y="1185"/>
                </a:lnTo>
                <a:lnTo>
                  <a:pt x="645" y="1178"/>
                </a:lnTo>
                <a:lnTo>
                  <a:pt x="644" y="1166"/>
                </a:lnTo>
                <a:lnTo>
                  <a:pt x="642" y="1157"/>
                </a:lnTo>
                <a:lnTo>
                  <a:pt x="639" y="1153"/>
                </a:lnTo>
                <a:lnTo>
                  <a:pt x="637" y="1152"/>
                </a:lnTo>
                <a:lnTo>
                  <a:pt x="637" y="1152"/>
                </a:lnTo>
                <a:lnTo>
                  <a:pt x="628" y="1152"/>
                </a:lnTo>
                <a:lnTo>
                  <a:pt x="624" y="1152"/>
                </a:lnTo>
                <a:lnTo>
                  <a:pt x="624" y="1142"/>
                </a:lnTo>
                <a:lnTo>
                  <a:pt x="630" y="1139"/>
                </a:lnTo>
                <a:lnTo>
                  <a:pt x="630" y="1139"/>
                </a:lnTo>
                <a:lnTo>
                  <a:pt x="606" y="1087"/>
                </a:lnTo>
                <a:lnTo>
                  <a:pt x="589" y="1048"/>
                </a:lnTo>
                <a:lnTo>
                  <a:pt x="577" y="1025"/>
                </a:lnTo>
                <a:lnTo>
                  <a:pt x="577" y="1025"/>
                </a:lnTo>
                <a:lnTo>
                  <a:pt x="570" y="1011"/>
                </a:lnTo>
                <a:lnTo>
                  <a:pt x="561" y="990"/>
                </a:lnTo>
                <a:lnTo>
                  <a:pt x="553" y="968"/>
                </a:lnTo>
                <a:lnTo>
                  <a:pt x="553" y="968"/>
                </a:lnTo>
                <a:lnTo>
                  <a:pt x="599" y="953"/>
                </a:lnTo>
                <a:lnTo>
                  <a:pt x="650" y="935"/>
                </a:lnTo>
                <a:lnTo>
                  <a:pt x="650" y="935"/>
                </a:lnTo>
                <a:lnTo>
                  <a:pt x="658" y="930"/>
                </a:lnTo>
                <a:lnTo>
                  <a:pt x="661" y="929"/>
                </a:lnTo>
                <a:lnTo>
                  <a:pt x="661" y="928"/>
                </a:lnTo>
                <a:lnTo>
                  <a:pt x="661" y="928"/>
                </a:lnTo>
                <a:lnTo>
                  <a:pt x="655" y="898"/>
                </a:lnTo>
                <a:lnTo>
                  <a:pt x="642" y="836"/>
                </a:lnTo>
                <a:lnTo>
                  <a:pt x="633" y="802"/>
                </a:lnTo>
                <a:lnTo>
                  <a:pt x="626" y="772"/>
                </a:lnTo>
                <a:lnTo>
                  <a:pt x="619" y="750"/>
                </a:lnTo>
                <a:lnTo>
                  <a:pt x="616" y="744"/>
                </a:lnTo>
                <a:lnTo>
                  <a:pt x="613" y="740"/>
                </a:lnTo>
                <a:lnTo>
                  <a:pt x="613" y="740"/>
                </a:lnTo>
                <a:lnTo>
                  <a:pt x="606" y="737"/>
                </a:lnTo>
                <a:lnTo>
                  <a:pt x="600" y="734"/>
                </a:lnTo>
                <a:lnTo>
                  <a:pt x="597" y="733"/>
                </a:lnTo>
                <a:lnTo>
                  <a:pt x="537" y="750"/>
                </a:lnTo>
                <a:lnTo>
                  <a:pt x="537" y="750"/>
                </a:lnTo>
                <a:lnTo>
                  <a:pt x="533" y="740"/>
                </a:lnTo>
                <a:lnTo>
                  <a:pt x="530" y="727"/>
                </a:lnTo>
                <a:lnTo>
                  <a:pt x="530" y="727"/>
                </a:lnTo>
                <a:lnTo>
                  <a:pt x="525" y="721"/>
                </a:lnTo>
                <a:lnTo>
                  <a:pt x="515" y="713"/>
                </a:lnTo>
                <a:lnTo>
                  <a:pt x="502" y="704"/>
                </a:lnTo>
                <a:lnTo>
                  <a:pt x="502" y="704"/>
                </a:lnTo>
                <a:lnTo>
                  <a:pt x="502" y="675"/>
                </a:lnTo>
                <a:lnTo>
                  <a:pt x="502" y="640"/>
                </a:lnTo>
                <a:lnTo>
                  <a:pt x="502" y="640"/>
                </a:lnTo>
                <a:lnTo>
                  <a:pt x="498" y="575"/>
                </a:lnTo>
                <a:lnTo>
                  <a:pt x="495" y="528"/>
                </a:lnTo>
                <a:lnTo>
                  <a:pt x="495" y="507"/>
                </a:lnTo>
                <a:lnTo>
                  <a:pt x="495" y="489"/>
                </a:lnTo>
                <a:lnTo>
                  <a:pt x="495" y="489"/>
                </a:lnTo>
                <a:lnTo>
                  <a:pt x="499" y="473"/>
                </a:lnTo>
                <a:lnTo>
                  <a:pt x="502" y="455"/>
                </a:lnTo>
                <a:lnTo>
                  <a:pt x="513" y="416"/>
                </a:lnTo>
                <a:lnTo>
                  <a:pt x="525" y="376"/>
                </a:lnTo>
                <a:lnTo>
                  <a:pt x="530" y="358"/>
                </a:lnTo>
                <a:lnTo>
                  <a:pt x="533" y="341"/>
                </a:lnTo>
                <a:lnTo>
                  <a:pt x="533" y="341"/>
                </a:lnTo>
                <a:lnTo>
                  <a:pt x="538" y="315"/>
                </a:lnTo>
                <a:lnTo>
                  <a:pt x="540" y="305"/>
                </a:lnTo>
                <a:lnTo>
                  <a:pt x="541" y="295"/>
                </a:lnTo>
                <a:lnTo>
                  <a:pt x="540" y="287"/>
                </a:lnTo>
                <a:lnTo>
                  <a:pt x="539" y="278"/>
                </a:lnTo>
                <a:lnTo>
                  <a:pt x="536" y="269"/>
                </a:lnTo>
                <a:lnTo>
                  <a:pt x="530" y="261"/>
                </a:lnTo>
                <a:lnTo>
                  <a:pt x="530" y="261"/>
                </a:lnTo>
                <a:lnTo>
                  <a:pt x="523" y="253"/>
                </a:lnTo>
                <a:lnTo>
                  <a:pt x="514" y="246"/>
                </a:lnTo>
                <a:lnTo>
                  <a:pt x="500" y="234"/>
                </a:lnTo>
                <a:lnTo>
                  <a:pt x="486" y="224"/>
                </a:lnTo>
                <a:lnTo>
                  <a:pt x="475" y="217"/>
                </a:lnTo>
                <a:lnTo>
                  <a:pt x="475" y="217"/>
                </a:lnTo>
                <a:lnTo>
                  <a:pt x="448" y="197"/>
                </a:lnTo>
                <a:lnTo>
                  <a:pt x="435" y="187"/>
                </a:lnTo>
                <a:lnTo>
                  <a:pt x="428" y="181"/>
                </a:lnTo>
                <a:lnTo>
                  <a:pt x="428" y="181"/>
                </a:lnTo>
                <a:lnTo>
                  <a:pt x="426" y="178"/>
                </a:lnTo>
                <a:lnTo>
                  <a:pt x="419" y="177"/>
                </a:lnTo>
                <a:lnTo>
                  <a:pt x="412" y="177"/>
                </a:lnTo>
                <a:lnTo>
                  <a:pt x="408" y="177"/>
                </a:lnTo>
                <a:lnTo>
                  <a:pt x="408" y="177"/>
                </a:lnTo>
                <a:lnTo>
                  <a:pt x="402" y="180"/>
                </a:lnTo>
                <a:lnTo>
                  <a:pt x="399" y="181"/>
                </a:lnTo>
                <a:lnTo>
                  <a:pt x="384" y="170"/>
                </a:lnTo>
                <a:lnTo>
                  <a:pt x="384" y="170"/>
                </a:lnTo>
                <a:lnTo>
                  <a:pt x="392" y="156"/>
                </a:lnTo>
                <a:lnTo>
                  <a:pt x="397" y="143"/>
                </a:lnTo>
                <a:lnTo>
                  <a:pt x="400" y="135"/>
                </a:lnTo>
                <a:lnTo>
                  <a:pt x="402" y="128"/>
                </a:lnTo>
                <a:lnTo>
                  <a:pt x="402" y="128"/>
                </a:lnTo>
                <a:lnTo>
                  <a:pt x="406" y="111"/>
                </a:lnTo>
                <a:lnTo>
                  <a:pt x="409" y="93"/>
                </a:lnTo>
                <a:lnTo>
                  <a:pt x="409" y="84"/>
                </a:lnTo>
                <a:lnTo>
                  <a:pt x="409" y="75"/>
                </a:lnTo>
                <a:lnTo>
                  <a:pt x="408" y="66"/>
                </a:lnTo>
                <a:lnTo>
                  <a:pt x="405" y="57"/>
                </a:lnTo>
                <a:lnTo>
                  <a:pt x="405" y="57"/>
                </a:lnTo>
                <a:lnTo>
                  <a:pt x="402" y="50"/>
                </a:lnTo>
                <a:lnTo>
                  <a:pt x="401" y="44"/>
                </a:lnTo>
                <a:lnTo>
                  <a:pt x="401" y="37"/>
                </a:lnTo>
                <a:lnTo>
                  <a:pt x="401" y="34"/>
                </a:lnTo>
                <a:lnTo>
                  <a:pt x="400" y="32"/>
                </a:lnTo>
                <a:lnTo>
                  <a:pt x="395" y="29"/>
                </a:lnTo>
                <a:lnTo>
                  <a:pt x="388" y="24"/>
                </a:lnTo>
                <a:lnTo>
                  <a:pt x="388" y="24"/>
                </a:lnTo>
                <a:lnTo>
                  <a:pt x="381" y="18"/>
                </a:lnTo>
                <a:lnTo>
                  <a:pt x="377" y="14"/>
                </a:lnTo>
                <a:lnTo>
                  <a:pt x="374" y="8"/>
                </a:lnTo>
                <a:lnTo>
                  <a:pt x="373" y="6"/>
                </a:lnTo>
                <a:lnTo>
                  <a:pt x="370" y="5"/>
                </a:lnTo>
                <a:lnTo>
                  <a:pt x="366" y="4"/>
                </a:lnTo>
                <a:lnTo>
                  <a:pt x="358" y="4"/>
                </a:lnTo>
                <a:lnTo>
                  <a:pt x="358" y="4"/>
                </a:lnTo>
                <a:lnTo>
                  <a:pt x="343" y="1"/>
                </a:lnTo>
                <a:lnTo>
                  <a:pt x="335" y="0"/>
                </a:lnTo>
                <a:lnTo>
                  <a:pt x="329" y="0"/>
                </a:lnTo>
                <a:lnTo>
                  <a:pt x="321" y="4"/>
                </a:lnTo>
                <a:lnTo>
                  <a:pt x="321" y="4"/>
                </a:lnTo>
                <a:lnTo>
                  <a:pt x="305" y="8"/>
                </a:lnTo>
                <a:lnTo>
                  <a:pt x="294" y="13"/>
                </a:lnTo>
                <a:lnTo>
                  <a:pt x="294" y="13"/>
                </a:lnTo>
                <a:lnTo>
                  <a:pt x="286" y="17"/>
                </a:lnTo>
                <a:lnTo>
                  <a:pt x="281" y="20"/>
                </a:lnTo>
                <a:lnTo>
                  <a:pt x="281" y="20"/>
                </a:lnTo>
                <a:lnTo>
                  <a:pt x="268" y="26"/>
                </a:lnTo>
                <a:lnTo>
                  <a:pt x="268" y="26"/>
                </a:lnTo>
                <a:lnTo>
                  <a:pt x="262" y="31"/>
                </a:lnTo>
                <a:lnTo>
                  <a:pt x="261" y="33"/>
                </a:lnTo>
                <a:lnTo>
                  <a:pt x="248" y="44"/>
                </a:lnTo>
                <a:close/>
                <a:moveTo>
                  <a:pt x="495" y="724"/>
                </a:moveTo>
                <a:lnTo>
                  <a:pt x="510" y="733"/>
                </a:lnTo>
                <a:lnTo>
                  <a:pt x="510" y="733"/>
                </a:lnTo>
                <a:lnTo>
                  <a:pt x="511" y="745"/>
                </a:lnTo>
                <a:lnTo>
                  <a:pt x="511" y="756"/>
                </a:lnTo>
                <a:lnTo>
                  <a:pt x="511" y="760"/>
                </a:lnTo>
                <a:lnTo>
                  <a:pt x="510" y="764"/>
                </a:lnTo>
                <a:lnTo>
                  <a:pt x="510" y="764"/>
                </a:lnTo>
                <a:lnTo>
                  <a:pt x="507" y="766"/>
                </a:lnTo>
                <a:lnTo>
                  <a:pt x="502" y="770"/>
                </a:lnTo>
                <a:lnTo>
                  <a:pt x="492" y="776"/>
                </a:lnTo>
                <a:lnTo>
                  <a:pt x="480" y="782"/>
                </a:lnTo>
                <a:lnTo>
                  <a:pt x="472" y="784"/>
                </a:lnTo>
                <a:lnTo>
                  <a:pt x="472" y="784"/>
                </a:lnTo>
                <a:lnTo>
                  <a:pt x="471" y="783"/>
                </a:lnTo>
                <a:lnTo>
                  <a:pt x="469" y="780"/>
                </a:lnTo>
                <a:lnTo>
                  <a:pt x="467" y="770"/>
                </a:lnTo>
                <a:lnTo>
                  <a:pt x="466" y="753"/>
                </a:lnTo>
                <a:lnTo>
                  <a:pt x="466" y="753"/>
                </a:lnTo>
                <a:lnTo>
                  <a:pt x="469" y="744"/>
                </a:lnTo>
                <a:lnTo>
                  <a:pt x="472" y="737"/>
                </a:lnTo>
                <a:lnTo>
                  <a:pt x="472" y="737"/>
                </a:lnTo>
                <a:lnTo>
                  <a:pt x="474" y="740"/>
                </a:lnTo>
                <a:lnTo>
                  <a:pt x="476" y="743"/>
                </a:lnTo>
                <a:lnTo>
                  <a:pt x="479" y="744"/>
                </a:lnTo>
                <a:lnTo>
                  <a:pt x="479" y="744"/>
                </a:lnTo>
                <a:lnTo>
                  <a:pt x="481" y="744"/>
                </a:lnTo>
                <a:lnTo>
                  <a:pt x="486" y="744"/>
                </a:lnTo>
                <a:lnTo>
                  <a:pt x="486" y="744"/>
                </a:lnTo>
                <a:lnTo>
                  <a:pt x="488" y="743"/>
                </a:lnTo>
                <a:lnTo>
                  <a:pt x="491" y="740"/>
                </a:lnTo>
                <a:lnTo>
                  <a:pt x="493" y="737"/>
                </a:lnTo>
                <a:lnTo>
                  <a:pt x="495" y="733"/>
                </a:lnTo>
                <a:lnTo>
                  <a:pt x="495" y="733"/>
                </a:lnTo>
                <a:lnTo>
                  <a:pt x="498" y="730"/>
                </a:lnTo>
                <a:lnTo>
                  <a:pt x="498" y="726"/>
                </a:lnTo>
                <a:lnTo>
                  <a:pt x="495" y="724"/>
                </a:lnTo>
                <a:lnTo>
                  <a:pt x="495" y="72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31">
            <a:extLst>
              <a:ext uri="{FF2B5EF4-FFF2-40B4-BE49-F238E27FC236}">
                <a16:creationId xmlns:a16="http://schemas.microsoft.com/office/drawing/2014/main" id="{C51E1BC9-91E2-45E5-8C7B-9A90A18DD102}"/>
              </a:ext>
            </a:extLst>
          </p:cNvPr>
          <p:cNvSpPr>
            <a:spLocks/>
          </p:cNvSpPr>
          <p:nvPr/>
        </p:nvSpPr>
        <p:spPr bwMode="auto">
          <a:xfrm>
            <a:off x="4436345" y="2764364"/>
            <a:ext cx="807968" cy="1598009"/>
          </a:xfrm>
          <a:custGeom>
            <a:avLst/>
            <a:gdLst>
              <a:gd name="T0" fmla="*/ 437 w 631"/>
              <a:gd name="T1" fmla="*/ 92 h 1248"/>
              <a:gd name="T2" fmla="*/ 427 w 631"/>
              <a:gd name="T3" fmla="*/ 42 h 1248"/>
              <a:gd name="T4" fmla="*/ 373 w 631"/>
              <a:gd name="T5" fmla="*/ 5 h 1248"/>
              <a:gd name="T6" fmla="*/ 312 w 631"/>
              <a:gd name="T7" fmla="*/ 10 h 1248"/>
              <a:gd name="T8" fmla="*/ 272 w 631"/>
              <a:gd name="T9" fmla="*/ 64 h 1248"/>
              <a:gd name="T10" fmla="*/ 227 w 631"/>
              <a:gd name="T11" fmla="*/ 156 h 1248"/>
              <a:gd name="T12" fmla="*/ 221 w 631"/>
              <a:gd name="T13" fmla="*/ 222 h 1248"/>
              <a:gd name="T14" fmla="*/ 205 w 631"/>
              <a:gd name="T15" fmla="*/ 248 h 1248"/>
              <a:gd name="T16" fmla="*/ 190 w 631"/>
              <a:gd name="T17" fmla="*/ 324 h 1248"/>
              <a:gd name="T18" fmla="*/ 192 w 631"/>
              <a:gd name="T19" fmla="*/ 387 h 1248"/>
              <a:gd name="T20" fmla="*/ 208 w 631"/>
              <a:gd name="T21" fmla="*/ 495 h 1248"/>
              <a:gd name="T22" fmla="*/ 196 w 631"/>
              <a:gd name="T23" fmla="*/ 591 h 1248"/>
              <a:gd name="T24" fmla="*/ 219 w 631"/>
              <a:gd name="T25" fmla="*/ 622 h 1248"/>
              <a:gd name="T26" fmla="*/ 235 w 631"/>
              <a:gd name="T27" fmla="*/ 867 h 1248"/>
              <a:gd name="T28" fmla="*/ 170 w 631"/>
              <a:gd name="T29" fmla="*/ 983 h 1248"/>
              <a:gd name="T30" fmla="*/ 77 w 631"/>
              <a:gd name="T31" fmla="*/ 1061 h 1248"/>
              <a:gd name="T32" fmla="*/ 16 w 631"/>
              <a:gd name="T33" fmla="*/ 1104 h 1248"/>
              <a:gd name="T34" fmla="*/ 0 w 631"/>
              <a:gd name="T35" fmla="*/ 1131 h 1248"/>
              <a:gd name="T36" fmla="*/ 50 w 631"/>
              <a:gd name="T37" fmla="*/ 1203 h 1248"/>
              <a:gd name="T38" fmla="*/ 94 w 631"/>
              <a:gd name="T39" fmla="*/ 1213 h 1248"/>
              <a:gd name="T40" fmla="*/ 138 w 631"/>
              <a:gd name="T41" fmla="*/ 1204 h 1248"/>
              <a:gd name="T42" fmla="*/ 130 w 631"/>
              <a:gd name="T43" fmla="*/ 1181 h 1248"/>
              <a:gd name="T44" fmla="*/ 109 w 631"/>
              <a:gd name="T45" fmla="*/ 1167 h 1248"/>
              <a:gd name="T46" fmla="*/ 124 w 631"/>
              <a:gd name="T47" fmla="*/ 1146 h 1248"/>
              <a:gd name="T48" fmla="*/ 130 w 631"/>
              <a:gd name="T49" fmla="*/ 1138 h 1248"/>
              <a:gd name="T50" fmla="*/ 174 w 631"/>
              <a:gd name="T51" fmla="*/ 1128 h 1248"/>
              <a:gd name="T52" fmla="*/ 264 w 631"/>
              <a:gd name="T53" fmla="*/ 1038 h 1248"/>
              <a:gd name="T54" fmla="*/ 318 w 631"/>
              <a:gd name="T55" fmla="*/ 967 h 1248"/>
              <a:gd name="T56" fmla="*/ 339 w 631"/>
              <a:gd name="T57" fmla="*/ 902 h 1248"/>
              <a:gd name="T58" fmla="*/ 395 w 631"/>
              <a:gd name="T59" fmla="*/ 839 h 1248"/>
              <a:gd name="T60" fmla="*/ 414 w 631"/>
              <a:gd name="T61" fmla="*/ 886 h 1248"/>
              <a:gd name="T62" fmla="*/ 424 w 631"/>
              <a:gd name="T63" fmla="*/ 941 h 1248"/>
              <a:gd name="T64" fmla="*/ 436 w 631"/>
              <a:gd name="T65" fmla="*/ 1198 h 1248"/>
              <a:gd name="T66" fmla="*/ 439 w 631"/>
              <a:gd name="T67" fmla="*/ 1231 h 1248"/>
              <a:gd name="T68" fmla="*/ 461 w 631"/>
              <a:gd name="T69" fmla="*/ 1242 h 1248"/>
              <a:gd name="T70" fmla="*/ 605 w 631"/>
              <a:gd name="T71" fmla="*/ 1239 h 1248"/>
              <a:gd name="T72" fmla="*/ 631 w 631"/>
              <a:gd name="T73" fmla="*/ 1226 h 1248"/>
              <a:gd name="T74" fmla="*/ 595 w 631"/>
              <a:gd name="T75" fmla="*/ 1208 h 1248"/>
              <a:gd name="T76" fmla="*/ 538 w 631"/>
              <a:gd name="T77" fmla="*/ 1185 h 1248"/>
              <a:gd name="T78" fmla="*/ 533 w 631"/>
              <a:gd name="T79" fmla="*/ 1162 h 1248"/>
              <a:gd name="T80" fmla="*/ 526 w 631"/>
              <a:gd name="T81" fmla="*/ 1065 h 1248"/>
              <a:gd name="T82" fmla="*/ 513 w 631"/>
              <a:gd name="T83" fmla="*/ 878 h 1248"/>
              <a:gd name="T84" fmla="*/ 480 w 631"/>
              <a:gd name="T85" fmla="*/ 732 h 1248"/>
              <a:gd name="T86" fmla="*/ 471 w 631"/>
              <a:gd name="T87" fmla="*/ 613 h 1248"/>
              <a:gd name="T88" fmla="*/ 439 w 631"/>
              <a:gd name="T89" fmla="*/ 564 h 1248"/>
              <a:gd name="T90" fmla="*/ 444 w 631"/>
              <a:gd name="T91" fmla="*/ 555 h 1248"/>
              <a:gd name="T92" fmla="*/ 468 w 631"/>
              <a:gd name="T93" fmla="*/ 449 h 1248"/>
              <a:gd name="T94" fmla="*/ 495 w 631"/>
              <a:gd name="T95" fmla="*/ 443 h 1248"/>
              <a:gd name="T96" fmla="*/ 501 w 631"/>
              <a:gd name="T97" fmla="*/ 428 h 1248"/>
              <a:gd name="T98" fmla="*/ 538 w 631"/>
              <a:gd name="T99" fmla="*/ 413 h 1248"/>
              <a:gd name="T100" fmla="*/ 581 w 631"/>
              <a:gd name="T101" fmla="*/ 369 h 1248"/>
              <a:gd name="T102" fmla="*/ 525 w 631"/>
              <a:gd name="T103" fmla="*/ 377 h 1248"/>
              <a:gd name="T104" fmla="*/ 497 w 631"/>
              <a:gd name="T105" fmla="*/ 382 h 1248"/>
              <a:gd name="T106" fmla="*/ 487 w 631"/>
              <a:gd name="T107" fmla="*/ 396 h 1248"/>
              <a:gd name="T108" fmla="*/ 454 w 631"/>
              <a:gd name="T109" fmla="*/ 337 h 1248"/>
              <a:gd name="T110" fmla="*/ 462 w 631"/>
              <a:gd name="T111" fmla="*/ 321 h 1248"/>
              <a:gd name="T112" fmla="*/ 443 w 631"/>
              <a:gd name="T113" fmla="*/ 257 h 1248"/>
              <a:gd name="T114" fmla="*/ 418 w 631"/>
              <a:gd name="T115" fmla="*/ 231 h 1248"/>
              <a:gd name="T116" fmla="*/ 414 w 631"/>
              <a:gd name="T117" fmla="*/ 169 h 1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31" h="1248">
                <a:moveTo>
                  <a:pt x="414" y="129"/>
                </a:moveTo>
                <a:lnTo>
                  <a:pt x="414" y="129"/>
                </a:lnTo>
                <a:lnTo>
                  <a:pt x="418" y="124"/>
                </a:lnTo>
                <a:lnTo>
                  <a:pt x="427" y="111"/>
                </a:lnTo>
                <a:lnTo>
                  <a:pt x="432" y="101"/>
                </a:lnTo>
                <a:lnTo>
                  <a:pt x="437" y="92"/>
                </a:lnTo>
                <a:lnTo>
                  <a:pt x="439" y="82"/>
                </a:lnTo>
                <a:lnTo>
                  <a:pt x="441" y="71"/>
                </a:lnTo>
                <a:lnTo>
                  <a:pt x="441" y="71"/>
                </a:lnTo>
                <a:lnTo>
                  <a:pt x="438" y="62"/>
                </a:lnTo>
                <a:lnTo>
                  <a:pt x="435" y="52"/>
                </a:lnTo>
                <a:lnTo>
                  <a:pt x="427" y="42"/>
                </a:lnTo>
                <a:lnTo>
                  <a:pt x="420" y="33"/>
                </a:lnTo>
                <a:lnTo>
                  <a:pt x="410" y="24"/>
                </a:lnTo>
                <a:lnTo>
                  <a:pt x="398" y="17"/>
                </a:lnTo>
                <a:lnTo>
                  <a:pt x="386" y="10"/>
                </a:lnTo>
                <a:lnTo>
                  <a:pt x="373" y="5"/>
                </a:lnTo>
                <a:lnTo>
                  <a:pt x="373" y="5"/>
                </a:lnTo>
                <a:lnTo>
                  <a:pt x="361" y="1"/>
                </a:lnTo>
                <a:lnTo>
                  <a:pt x="349" y="0"/>
                </a:lnTo>
                <a:lnTo>
                  <a:pt x="338" y="0"/>
                </a:lnTo>
                <a:lnTo>
                  <a:pt x="329" y="3"/>
                </a:lnTo>
                <a:lnTo>
                  <a:pt x="320" y="5"/>
                </a:lnTo>
                <a:lnTo>
                  <a:pt x="312" y="10"/>
                </a:lnTo>
                <a:lnTo>
                  <a:pt x="298" y="18"/>
                </a:lnTo>
                <a:lnTo>
                  <a:pt x="298" y="18"/>
                </a:lnTo>
                <a:lnTo>
                  <a:pt x="295" y="22"/>
                </a:lnTo>
                <a:lnTo>
                  <a:pt x="291" y="27"/>
                </a:lnTo>
                <a:lnTo>
                  <a:pt x="283" y="44"/>
                </a:lnTo>
                <a:lnTo>
                  <a:pt x="272" y="64"/>
                </a:lnTo>
                <a:lnTo>
                  <a:pt x="262" y="87"/>
                </a:lnTo>
                <a:lnTo>
                  <a:pt x="242" y="131"/>
                </a:lnTo>
                <a:lnTo>
                  <a:pt x="233" y="147"/>
                </a:lnTo>
                <a:lnTo>
                  <a:pt x="230" y="152"/>
                </a:lnTo>
                <a:lnTo>
                  <a:pt x="227" y="156"/>
                </a:lnTo>
                <a:lnTo>
                  <a:pt x="227" y="156"/>
                </a:lnTo>
                <a:lnTo>
                  <a:pt x="225" y="159"/>
                </a:lnTo>
                <a:lnTo>
                  <a:pt x="223" y="163"/>
                </a:lnTo>
                <a:lnTo>
                  <a:pt x="220" y="172"/>
                </a:lnTo>
                <a:lnTo>
                  <a:pt x="220" y="186"/>
                </a:lnTo>
                <a:lnTo>
                  <a:pt x="220" y="198"/>
                </a:lnTo>
                <a:lnTo>
                  <a:pt x="221" y="222"/>
                </a:lnTo>
                <a:lnTo>
                  <a:pt x="223" y="231"/>
                </a:lnTo>
                <a:lnTo>
                  <a:pt x="223" y="231"/>
                </a:lnTo>
                <a:lnTo>
                  <a:pt x="220" y="233"/>
                </a:lnTo>
                <a:lnTo>
                  <a:pt x="215" y="236"/>
                </a:lnTo>
                <a:lnTo>
                  <a:pt x="208" y="243"/>
                </a:lnTo>
                <a:lnTo>
                  <a:pt x="205" y="248"/>
                </a:lnTo>
                <a:lnTo>
                  <a:pt x="201" y="253"/>
                </a:lnTo>
                <a:lnTo>
                  <a:pt x="201" y="253"/>
                </a:lnTo>
                <a:lnTo>
                  <a:pt x="197" y="264"/>
                </a:lnTo>
                <a:lnTo>
                  <a:pt x="195" y="281"/>
                </a:lnTo>
                <a:lnTo>
                  <a:pt x="192" y="301"/>
                </a:lnTo>
                <a:lnTo>
                  <a:pt x="190" y="324"/>
                </a:lnTo>
                <a:lnTo>
                  <a:pt x="189" y="347"/>
                </a:lnTo>
                <a:lnTo>
                  <a:pt x="188" y="366"/>
                </a:lnTo>
                <a:lnTo>
                  <a:pt x="189" y="381"/>
                </a:lnTo>
                <a:lnTo>
                  <a:pt x="190" y="384"/>
                </a:lnTo>
                <a:lnTo>
                  <a:pt x="192" y="387"/>
                </a:lnTo>
                <a:lnTo>
                  <a:pt x="192" y="387"/>
                </a:lnTo>
                <a:lnTo>
                  <a:pt x="200" y="388"/>
                </a:lnTo>
                <a:lnTo>
                  <a:pt x="207" y="388"/>
                </a:lnTo>
                <a:lnTo>
                  <a:pt x="214" y="387"/>
                </a:lnTo>
                <a:lnTo>
                  <a:pt x="214" y="387"/>
                </a:lnTo>
                <a:lnTo>
                  <a:pt x="212" y="447"/>
                </a:lnTo>
                <a:lnTo>
                  <a:pt x="208" y="495"/>
                </a:lnTo>
                <a:lnTo>
                  <a:pt x="206" y="534"/>
                </a:lnTo>
                <a:lnTo>
                  <a:pt x="206" y="534"/>
                </a:lnTo>
                <a:lnTo>
                  <a:pt x="202" y="555"/>
                </a:lnTo>
                <a:lnTo>
                  <a:pt x="199" y="570"/>
                </a:lnTo>
                <a:lnTo>
                  <a:pt x="196" y="582"/>
                </a:lnTo>
                <a:lnTo>
                  <a:pt x="196" y="591"/>
                </a:lnTo>
                <a:lnTo>
                  <a:pt x="196" y="591"/>
                </a:lnTo>
                <a:lnTo>
                  <a:pt x="197" y="596"/>
                </a:lnTo>
                <a:lnTo>
                  <a:pt x="201" y="601"/>
                </a:lnTo>
                <a:lnTo>
                  <a:pt x="208" y="612"/>
                </a:lnTo>
                <a:lnTo>
                  <a:pt x="215" y="619"/>
                </a:lnTo>
                <a:lnTo>
                  <a:pt x="219" y="622"/>
                </a:lnTo>
                <a:lnTo>
                  <a:pt x="219" y="622"/>
                </a:lnTo>
                <a:lnTo>
                  <a:pt x="223" y="707"/>
                </a:lnTo>
                <a:lnTo>
                  <a:pt x="227" y="817"/>
                </a:lnTo>
                <a:lnTo>
                  <a:pt x="227" y="817"/>
                </a:lnTo>
                <a:lnTo>
                  <a:pt x="231" y="843"/>
                </a:lnTo>
                <a:lnTo>
                  <a:pt x="235" y="867"/>
                </a:lnTo>
                <a:lnTo>
                  <a:pt x="241" y="897"/>
                </a:lnTo>
                <a:lnTo>
                  <a:pt x="241" y="897"/>
                </a:lnTo>
                <a:lnTo>
                  <a:pt x="237" y="903"/>
                </a:lnTo>
                <a:lnTo>
                  <a:pt x="225" y="918"/>
                </a:lnTo>
                <a:lnTo>
                  <a:pt x="190" y="960"/>
                </a:lnTo>
                <a:lnTo>
                  <a:pt x="170" y="983"/>
                </a:lnTo>
                <a:lnTo>
                  <a:pt x="150" y="1003"/>
                </a:lnTo>
                <a:lnTo>
                  <a:pt x="134" y="1020"/>
                </a:lnTo>
                <a:lnTo>
                  <a:pt x="121" y="1030"/>
                </a:lnTo>
                <a:lnTo>
                  <a:pt x="121" y="1030"/>
                </a:lnTo>
                <a:lnTo>
                  <a:pt x="93" y="1049"/>
                </a:lnTo>
                <a:lnTo>
                  <a:pt x="77" y="1061"/>
                </a:lnTo>
                <a:lnTo>
                  <a:pt x="77" y="1061"/>
                </a:lnTo>
                <a:lnTo>
                  <a:pt x="59" y="1077"/>
                </a:lnTo>
                <a:lnTo>
                  <a:pt x="46" y="1087"/>
                </a:lnTo>
                <a:lnTo>
                  <a:pt x="46" y="1087"/>
                </a:lnTo>
                <a:lnTo>
                  <a:pt x="29" y="1096"/>
                </a:lnTo>
                <a:lnTo>
                  <a:pt x="16" y="1104"/>
                </a:lnTo>
                <a:lnTo>
                  <a:pt x="6" y="1110"/>
                </a:lnTo>
                <a:lnTo>
                  <a:pt x="6" y="1110"/>
                </a:lnTo>
                <a:lnTo>
                  <a:pt x="3" y="1113"/>
                </a:lnTo>
                <a:lnTo>
                  <a:pt x="1" y="1116"/>
                </a:lnTo>
                <a:lnTo>
                  <a:pt x="0" y="1124"/>
                </a:lnTo>
                <a:lnTo>
                  <a:pt x="0" y="1131"/>
                </a:lnTo>
                <a:lnTo>
                  <a:pt x="1" y="1137"/>
                </a:lnTo>
                <a:lnTo>
                  <a:pt x="1" y="1137"/>
                </a:lnTo>
                <a:lnTo>
                  <a:pt x="9" y="1149"/>
                </a:lnTo>
                <a:lnTo>
                  <a:pt x="25" y="1172"/>
                </a:lnTo>
                <a:lnTo>
                  <a:pt x="43" y="1195"/>
                </a:lnTo>
                <a:lnTo>
                  <a:pt x="50" y="1203"/>
                </a:lnTo>
                <a:lnTo>
                  <a:pt x="55" y="1208"/>
                </a:lnTo>
                <a:lnTo>
                  <a:pt x="55" y="1208"/>
                </a:lnTo>
                <a:lnTo>
                  <a:pt x="60" y="1210"/>
                </a:lnTo>
                <a:lnTo>
                  <a:pt x="70" y="1211"/>
                </a:lnTo>
                <a:lnTo>
                  <a:pt x="81" y="1213"/>
                </a:lnTo>
                <a:lnTo>
                  <a:pt x="94" y="1213"/>
                </a:lnTo>
                <a:lnTo>
                  <a:pt x="107" y="1213"/>
                </a:lnTo>
                <a:lnTo>
                  <a:pt x="119" y="1211"/>
                </a:lnTo>
                <a:lnTo>
                  <a:pt x="129" y="1210"/>
                </a:lnTo>
                <a:lnTo>
                  <a:pt x="135" y="1208"/>
                </a:lnTo>
                <a:lnTo>
                  <a:pt x="135" y="1208"/>
                </a:lnTo>
                <a:lnTo>
                  <a:pt x="138" y="1204"/>
                </a:lnTo>
                <a:lnTo>
                  <a:pt x="140" y="1202"/>
                </a:lnTo>
                <a:lnTo>
                  <a:pt x="141" y="1198"/>
                </a:lnTo>
                <a:lnTo>
                  <a:pt x="140" y="1195"/>
                </a:lnTo>
                <a:lnTo>
                  <a:pt x="138" y="1191"/>
                </a:lnTo>
                <a:lnTo>
                  <a:pt x="136" y="1187"/>
                </a:lnTo>
                <a:lnTo>
                  <a:pt x="130" y="1181"/>
                </a:lnTo>
                <a:lnTo>
                  <a:pt x="130" y="1181"/>
                </a:lnTo>
                <a:lnTo>
                  <a:pt x="123" y="1175"/>
                </a:lnTo>
                <a:lnTo>
                  <a:pt x="115" y="1172"/>
                </a:lnTo>
                <a:lnTo>
                  <a:pt x="108" y="1168"/>
                </a:lnTo>
                <a:lnTo>
                  <a:pt x="108" y="1168"/>
                </a:lnTo>
                <a:lnTo>
                  <a:pt x="109" y="1167"/>
                </a:lnTo>
                <a:lnTo>
                  <a:pt x="113" y="1165"/>
                </a:lnTo>
                <a:lnTo>
                  <a:pt x="118" y="1161"/>
                </a:lnTo>
                <a:lnTo>
                  <a:pt x="120" y="1157"/>
                </a:lnTo>
                <a:lnTo>
                  <a:pt x="121" y="1155"/>
                </a:lnTo>
                <a:lnTo>
                  <a:pt x="121" y="1155"/>
                </a:lnTo>
                <a:lnTo>
                  <a:pt x="124" y="1146"/>
                </a:lnTo>
                <a:lnTo>
                  <a:pt x="126" y="1139"/>
                </a:lnTo>
                <a:lnTo>
                  <a:pt x="130" y="1132"/>
                </a:lnTo>
                <a:lnTo>
                  <a:pt x="130" y="1132"/>
                </a:lnTo>
                <a:lnTo>
                  <a:pt x="129" y="1134"/>
                </a:lnTo>
                <a:lnTo>
                  <a:pt x="129" y="1136"/>
                </a:lnTo>
                <a:lnTo>
                  <a:pt x="130" y="1138"/>
                </a:lnTo>
                <a:lnTo>
                  <a:pt x="134" y="1138"/>
                </a:lnTo>
                <a:lnTo>
                  <a:pt x="141" y="1138"/>
                </a:lnTo>
                <a:lnTo>
                  <a:pt x="150" y="1137"/>
                </a:lnTo>
                <a:lnTo>
                  <a:pt x="165" y="1132"/>
                </a:lnTo>
                <a:lnTo>
                  <a:pt x="165" y="1132"/>
                </a:lnTo>
                <a:lnTo>
                  <a:pt x="174" y="1128"/>
                </a:lnTo>
                <a:lnTo>
                  <a:pt x="184" y="1122"/>
                </a:lnTo>
                <a:lnTo>
                  <a:pt x="194" y="1115"/>
                </a:lnTo>
                <a:lnTo>
                  <a:pt x="205" y="1107"/>
                </a:lnTo>
                <a:lnTo>
                  <a:pt x="225" y="1085"/>
                </a:lnTo>
                <a:lnTo>
                  <a:pt x="245" y="1062"/>
                </a:lnTo>
                <a:lnTo>
                  <a:pt x="264" y="1038"/>
                </a:lnTo>
                <a:lnTo>
                  <a:pt x="280" y="1018"/>
                </a:lnTo>
                <a:lnTo>
                  <a:pt x="298" y="990"/>
                </a:lnTo>
                <a:lnTo>
                  <a:pt x="298" y="990"/>
                </a:lnTo>
                <a:lnTo>
                  <a:pt x="302" y="984"/>
                </a:lnTo>
                <a:lnTo>
                  <a:pt x="307" y="978"/>
                </a:lnTo>
                <a:lnTo>
                  <a:pt x="318" y="967"/>
                </a:lnTo>
                <a:lnTo>
                  <a:pt x="327" y="955"/>
                </a:lnTo>
                <a:lnTo>
                  <a:pt x="331" y="948"/>
                </a:lnTo>
                <a:lnTo>
                  <a:pt x="333" y="942"/>
                </a:lnTo>
                <a:lnTo>
                  <a:pt x="333" y="942"/>
                </a:lnTo>
                <a:lnTo>
                  <a:pt x="336" y="927"/>
                </a:lnTo>
                <a:lnTo>
                  <a:pt x="339" y="902"/>
                </a:lnTo>
                <a:lnTo>
                  <a:pt x="344" y="832"/>
                </a:lnTo>
                <a:lnTo>
                  <a:pt x="351" y="737"/>
                </a:lnTo>
                <a:lnTo>
                  <a:pt x="351" y="737"/>
                </a:lnTo>
                <a:lnTo>
                  <a:pt x="371" y="788"/>
                </a:lnTo>
                <a:lnTo>
                  <a:pt x="388" y="826"/>
                </a:lnTo>
                <a:lnTo>
                  <a:pt x="395" y="839"/>
                </a:lnTo>
                <a:lnTo>
                  <a:pt x="400" y="848"/>
                </a:lnTo>
                <a:lnTo>
                  <a:pt x="400" y="848"/>
                </a:lnTo>
                <a:lnTo>
                  <a:pt x="404" y="854"/>
                </a:lnTo>
                <a:lnTo>
                  <a:pt x="407" y="860"/>
                </a:lnTo>
                <a:lnTo>
                  <a:pt x="412" y="873"/>
                </a:lnTo>
                <a:lnTo>
                  <a:pt x="414" y="886"/>
                </a:lnTo>
                <a:lnTo>
                  <a:pt x="415" y="892"/>
                </a:lnTo>
                <a:lnTo>
                  <a:pt x="418" y="897"/>
                </a:lnTo>
                <a:lnTo>
                  <a:pt x="418" y="897"/>
                </a:lnTo>
                <a:lnTo>
                  <a:pt x="419" y="902"/>
                </a:lnTo>
                <a:lnTo>
                  <a:pt x="421" y="910"/>
                </a:lnTo>
                <a:lnTo>
                  <a:pt x="424" y="941"/>
                </a:lnTo>
                <a:lnTo>
                  <a:pt x="431" y="1025"/>
                </a:lnTo>
                <a:lnTo>
                  <a:pt x="438" y="1108"/>
                </a:lnTo>
                <a:lnTo>
                  <a:pt x="441" y="1150"/>
                </a:lnTo>
                <a:lnTo>
                  <a:pt x="441" y="1150"/>
                </a:lnTo>
                <a:lnTo>
                  <a:pt x="438" y="1178"/>
                </a:lnTo>
                <a:lnTo>
                  <a:pt x="436" y="1198"/>
                </a:lnTo>
                <a:lnTo>
                  <a:pt x="444" y="1203"/>
                </a:lnTo>
                <a:lnTo>
                  <a:pt x="444" y="1203"/>
                </a:lnTo>
                <a:lnTo>
                  <a:pt x="443" y="1208"/>
                </a:lnTo>
                <a:lnTo>
                  <a:pt x="441" y="1220"/>
                </a:lnTo>
                <a:lnTo>
                  <a:pt x="439" y="1226"/>
                </a:lnTo>
                <a:lnTo>
                  <a:pt x="439" y="1231"/>
                </a:lnTo>
                <a:lnTo>
                  <a:pt x="442" y="1236"/>
                </a:lnTo>
                <a:lnTo>
                  <a:pt x="443" y="1238"/>
                </a:lnTo>
                <a:lnTo>
                  <a:pt x="444" y="1239"/>
                </a:lnTo>
                <a:lnTo>
                  <a:pt x="444" y="1239"/>
                </a:lnTo>
                <a:lnTo>
                  <a:pt x="451" y="1240"/>
                </a:lnTo>
                <a:lnTo>
                  <a:pt x="461" y="1242"/>
                </a:lnTo>
                <a:lnTo>
                  <a:pt x="489" y="1245"/>
                </a:lnTo>
                <a:lnTo>
                  <a:pt x="533" y="1248"/>
                </a:lnTo>
                <a:lnTo>
                  <a:pt x="533" y="1248"/>
                </a:lnTo>
                <a:lnTo>
                  <a:pt x="554" y="1246"/>
                </a:lnTo>
                <a:lnTo>
                  <a:pt x="587" y="1243"/>
                </a:lnTo>
                <a:lnTo>
                  <a:pt x="605" y="1239"/>
                </a:lnTo>
                <a:lnTo>
                  <a:pt x="619" y="1236"/>
                </a:lnTo>
                <a:lnTo>
                  <a:pt x="625" y="1233"/>
                </a:lnTo>
                <a:lnTo>
                  <a:pt x="628" y="1231"/>
                </a:lnTo>
                <a:lnTo>
                  <a:pt x="631" y="1228"/>
                </a:lnTo>
                <a:lnTo>
                  <a:pt x="631" y="1226"/>
                </a:lnTo>
                <a:lnTo>
                  <a:pt x="631" y="1226"/>
                </a:lnTo>
                <a:lnTo>
                  <a:pt x="628" y="1220"/>
                </a:lnTo>
                <a:lnTo>
                  <a:pt x="625" y="1216"/>
                </a:lnTo>
                <a:lnTo>
                  <a:pt x="622" y="1214"/>
                </a:lnTo>
                <a:lnTo>
                  <a:pt x="618" y="1213"/>
                </a:lnTo>
                <a:lnTo>
                  <a:pt x="608" y="1210"/>
                </a:lnTo>
                <a:lnTo>
                  <a:pt x="595" y="1208"/>
                </a:lnTo>
                <a:lnTo>
                  <a:pt x="595" y="1208"/>
                </a:lnTo>
                <a:lnTo>
                  <a:pt x="571" y="1199"/>
                </a:lnTo>
                <a:lnTo>
                  <a:pt x="555" y="1195"/>
                </a:lnTo>
                <a:lnTo>
                  <a:pt x="555" y="1195"/>
                </a:lnTo>
                <a:lnTo>
                  <a:pt x="544" y="1189"/>
                </a:lnTo>
                <a:lnTo>
                  <a:pt x="538" y="1185"/>
                </a:lnTo>
                <a:lnTo>
                  <a:pt x="538" y="1185"/>
                </a:lnTo>
                <a:lnTo>
                  <a:pt x="540" y="1185"/>
                </a:lnTo>
                <a:lnTo>
                  <a:pt x="542" y="1184"/>
                </a:lnTo>
                <a:lnTo>
                  <a:pt x="542" y="1181"/>
                </a:lnTo>
                <a:lnTo>
                  <a:pt x="542" y="1181"/>
                </a:lnTo>
                <a:lnTo>
                  <a:pt x="533" y="1162"/>
                </a:lnTo>
                <a:lnTo>
                  <a:pt x="527" y="1150"/>
                </a:lnTo>
                <a:lnTo>
                  <a:pt x="525" y="1142"/>
                </a:lnTo>
                <a:lnTo>
                  <a:pt x="525" y="1142"/>
                </a:lnTo>
                <a:lnTo>
                  <a:pt x="524" y="1132"/>
                </a:lnTo>
                <a:lnTo>
                  <a:pt x="524" y="1115"/>
                </a:lnTo>
                <a:lnTo>
                  <a:pt x="526" y="1065"/>
                </a:lnTo>
                <a:lnTo>
                  <a:pt x="528" y="1014"/>
                </a:lnTo>
                <a:lnTo>
                  <a:pt x="528" y="990"/>
                </a:lnTo>
                <a:lnTo>
                  <a:pt x="528" y="990"/>
                </a:lnTo>
                <a:lnTo>
                  <a:pt x="521" y="932"/>
                </a:lnTo>
                <a:lnTo>
                  <a:pt x="515" y="892"/>
                </a:lnTo>
                <a:lnTo>
                  <a:pt x="513" y="878"/>
                </a:lnTo>
                <a:lnTo>
                  <a:pt x="510" y="871"/>
                </a:lnTo>
                <a:lnTo>
                  <a:pt x="510" y="871"/>
                </a:lnTo>
                <a:lnTo>
                  <a:pt x="508" y="862"/>
                </a:lnTo>
                <a:lnTo>
                  <a:pt x="504" y="845"/>
                </a:lnTo>
                <a:lnTo>
                  <a:pt x="494" y="798"/>
                </a:lnTo>
                <a:lnTo>
                  <a:pt x="480" y="732"/>
                </a:lnTo>
                <a:lnTo>
                  <a:pt x="480" y="732"/>
                </a:lnTo>
                <a:lnTo>
                  <a:pt x="478" y="679"/>
                </a:lnTo>
                <a:lnTo>
                  <a:pt x="475" y="638"/>
                </a:lnTo>
                <a:lnTo>
                  <a:pt x="474" y="623"/>
                </a:lnTo>
                <a:lnTo>
                  <a:pt x="471" y="613"/>
                </a:lnTo>
                <a:lnTo>
                  <a:pt x="471" y="613"/>
                </a:lnTo>
                <a:lnTo>
                  <a:pt x="463" y="599"/>
                </a:lnTo>
                <a:lnTo>
                  <a:pt x="454" y="583"/>
                </a:lnTo>
                <a:lnTo>
                  <a:pt x="441" y="564"/>
                </a:lnTo>
                <a:lnTo>
                  <a:pt x="441" y="564"/>
                </a:lnTo>
                <a:lnTo>
                  <a:pt x="439" y="564"/>
                </a:lnTo>
                <a:lnTo>
                  <a:pt x="439" y="564"/>
                </a:lnTo>
                <a:lnTo>
                  <a:pt x="441" y="565"/>
                </a:lnTo>
                <a:lnTo>
                  <a:pt x="443" y="565"/>
                </a:lnTo>
                <a:lnTo>
                  <a:pt x="444" y="565"/>
                </a:lnTo>
                <a:lnTo>
                  <a:pt x="444" y="563"/>
                </a:lnTo>
                <a:lnTo>
                  <a:pt x="444" y="555"/>
                </a:lnTo>
                <a:lnTo>
                  <a:pt x="444" y="555"/>
                </a:lnTo>
                <a:lnTo>
                  <a:pt x="441" y="531"/>
                </a:lnTo>
                <a:lnTo>
                  <a:pt x="432" y="494"/>
                </a:lnTo>
                <a:lnTo>
                  <a:pt x="422" y="445"/>
                </a:lnTo>
                <a:lnTo>
                  <a:pt x="422" y="445"/>
                </a:lnTo>
                <a:lnTo>
                  <a:pt x="448" y="448"/>
                </a:lnTo>
                <a:lnTo>
                  <a:pt x="468" y="449"/>
                </a:lnTo>
                <a:lnTo>
                  <a:pt x="478" y="449"/>
                </a:lnTo>
                <a:lnTo>
                  <a:pt x="484" y="449"/>
                </a:lnTo>
                <a:lnTo>
                  <a:pt x="484" y="449"/>
                </a:lnTo>
                <a:lnTo>
                  <a:pt x="489" y="447"/>
                </a:lnTo>
                <a:lnTo>
                  <a:pt x="492" y="446"/>
                </a:lnTo>
                <a:lnTo>
                  <a:pt x="495" y="443"/>
                </a:lnTo>
                <a:lnTo>
                  <a:pt x="496" y="441"/>
                </a:lnTo>
                <a:lnTo>
                  <a:pt x="497" y="435"/>
                </a:lnTo>
                <a:lnTo>
                  <a:pt x="497" y="431"/>
                </a:lnTo>
                <a:lnTo>
                  <a:pt x="497" y="431"/>
                </a:lnTo>
                <a:lnTo>
                  <a:pt x="498" y="429"/>
                </a:lnTo>
                <a:lnTo>
                  <a:pt x="501" y="428"/>
                </a:lnTo>
                <a:lnTo>
                  <a:pt x="507" y="423"/>
                </a:lnTo>
                <a:lnTo>
                  <a:pt x="515" y="418"/>
                </a:lnTo>
                <a:lnTo>
                  <a:pt x="515" y="418"/>
                </a:lnTo>
                <a:lnTo>
                  <a:pt x="524" y="417"/>
                </a:lnTo>
                <a:lnTo>
                  <a:pt x="531" y="416"/>
                </a:lnTo>
                <a:lnTo>
                  <a:pt x="538" y="413"/>
                </a:lnTo>
                <a:lnTo>
                  <a:pt x="538" y="413"/>
                </a:lnTo>
                <a:lnTo>
                  <a:pt x="540" y="411"/>
                </a:lnTo>
                <a:lnTo>
                  <a:pt x="543" y="407"/>
                </a:lnTo>
                <a:lnTo>
                  <a:pt x="546" y="399"/>
                </a:lnTo>
                <a:lnTo>
                  <a:pt x="551" y="387"/>
                </a:lnTo>
                <a:lnTo>
                  <a:pt x="581" y="369"/>
                </a:lnTo>
                <a:lnTo>
                  <a:pt x="581" y="365"/>
                </a:lnTo>
                <a:lnTo>
                  <a:pt x="546" y="360"/>
                </a:lnTo>
                <a:lnTo>
                  <a:pt x="525" y="378"/>
                </a:lnTo>
                <a:lnTo>
                  <a:pt x="525" y="378"/>
                </a:lnTo>
                <a:lnTo>
                  <a:pt x="525" y="378"/>
                </a:lnTo>
                <a:lnTo>
                  <a:pt x="525" y="377"/>
                </a:lnTo>
                <a:lnTo>
                  <a:pt x="515" y="378"/>
                </a:lnTo>
                <a:lnTo>
                  <a:pt x="515" y="378"/>
                </a:lnTo>
                <a:lnTo>
                  <a:pt x="503" y="378"/>
                </a:lnTo>
                <a:lnTo>
                  <a:pt x="501" y="379"/>
                </a:lnTo>
                <a:lnTo>
                  <a:pt x="497" y="382"/>
                </a:lnTo>
                <a:lnTo>
                  <a:pt x="497" y="382"/>
                </a:lnTo>
                <a:lnTo>
                  <a:pt x="492" y="389"/>
                </a:lnTo>
                <a:lnTo>
                  <a:pt x="489" y="392"/>
                </a:lnTo>
                <a:lnTo>
                  <a:pt x="489" y="392"/>
                </a:lnTo>
                <a:lnTo>
                  <a:pt x="489" y="393"/>
                </a:lnTo>
                <a:lnTo>
                  <a:pt x="489" y="396"/>
                </a:lnTo>
                <a:lnTo>
                  <a:pt x="487" y="396"/>
                </a:lnTo>
                <a:lnTo>
                  <a:pt x="486" y="395"/>
                </a:lnTo>
                <a:lnTo>
                  <a:pt x="480" y="387"/>
                </a:lnTo>
                <a:lnTo>
                  <a:pt x="480" y="387"/>
                </a:lnTo>
                <a:lnTo>
                  <a:pt x="471" y="371"/>
                </a:lnTo>
                <a:lnTo>
                  <a:pt x="462" y="355"/>
                </a:lnTo>
                <a:lnTo>
                  <a:pt x="454" y="337"/>
                </a:lnTo>
                <a:lnTo>
                  <a:pt x="454" y="337"/>
                </a:lnTo>
                <a:lnTo>
                  <a:pt x="459" y="331"/>
                </a:lnTo>
                <a:lnTo>
                  <a:pt x="461" y="327"/>
                </a:lnTo>
                <a:lnTo>
                  <a:pt x="462" y="323"/>
                </a:lnTo>
                <a:lnTo>
                  <a:pt x="462" y="321"/>
                </a:lnTo>
                <a:lnTo>
                  <a:pt x="462" y="321"/>
                </a:lnTo>
                <a:lnTo>
                  <a:pt x="459" y="310"/>
                </a:lnTo>
                <a:lnTo>
                  <a:pt x="453" y="293"/>
                </a:lnTo>
                <a:lnTo>
                  <a:pt x="444" y="271"/>
                </a:lnTo>
                <a:lnTo>
                  <a:pt x="444" y="271"/>
                </a:lnTo>
                <a:lnTo>
                  <a:pt x="444" y="264"/>
                </a:lnTo>
                <a:lnTo>
                  <a:pt x="443" y="257"/>
                </a:lnTo>
                <a:lnTo>
                  <a:pt x="441" y="249"/>
                </a:lnTo>
                <a:lnTo>
                  <a:pt x="441" y="249"/>
                </a:lnTo>
                <a:lnTo>
                  <a:pt x="438" y="246"/>
                </a:lnTo>
                <a:lnTo>
                  <a:pt x="435" y="242"/>
                </a:lnTo>
                <a:lnTo>
                  <a:pt x="427" y="236"/>
                </a:lnTo>
                <a:lnTo>
                  <a:pt x="418" y="231"/>
                </a:lnTo>
                <a:lnTo>
                  <a:pt x="422" y="205"/>
                </a:lnTo>
                <a:lnTo>
                  <a:pt x="422" y="205"/>
                </a:lnTo>
                <a:lnTo>
                  <a:pt x="422" y="195"/>
                </a:lnTo>
                <a:lnTo>
                  <a:pt x="421" y="187"/>
                </a:lnTo>
                <a:lnTo>
                  <a:pt x="418" y="178"/>
                </a:lnTo>
                <a:lnTo>
                  <a:pt x="414" y="169"/>
                </a:lnTo>
                <a:lnTo>
                  <a:pt x="409" y="169"/>
                </a:lnTo>
                <a:lnTo>
                  <a:pt x="414" y="12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7">
            <a:extLst>
              <a:ext uri="{FF2B5EF4-FFF2-40B4-BE49-F238E27FC236}">
                <a16:creationId xmlns:a16="http://schemas.microsoft.com/office/drawing/2014/main" id="{2349FC35-C26A-40A3-B4D6-776E50304B72}"/>
              </a:ext>
            </a:extLst>
          </p:cNvPr>
          <p:cNvSpPr>
            <a:spLocks/>
          </p:cNvSpPr>
          <p:nvPr/>
        </p:nvSpPr>
        <p:spPr bwMode="auto">
          <a:xfrm>
            <a:off x="6448832" y="2764363"/>
            <a:ext cx="686138" cy="1648887"/>
          </a:xfrm>
          <a:custGeom>
            <a:avLst/>
            <a:gdLst>
              <a:gd name="T0" fmla="*/ 193 w 573"/>
              <a:gd name="T1" fmla="*/ 377 h 1377"/>
              <a:gd name="T2" fmla="*/ 208 w 573"/>
              <a:gd name="T3" fmla="*/ 329 h 1377"/>
              <a:gd name="T4" fmla="*/ 210 w 573"/>
              <a:gd name="T5" fmla="*/ 268 h 1377"/>
              <a:gd name="T6" fmla="*/ 245 w 573"/>
              <a:gd name="T7" fmla="*/ 213 h 1377"/>
              <a:gd name="T8" fmla="*/ 234 w 573"/>
              <a:gd name="T9" fmla="*/ 195 h 1377"/>
              <a:gd name="T10" fmla="*/ 219 w 573"/>
              <a:gd name="T11" fmla="*/ 193 h 1377"/>
              <a:gd name="T12" fmla="*/ 210 w 573"/>
              <a:gd name="T13" fmla="*/ 155 h 1377"/>
              <a:gd name="T14" fmla="*/ 181 w 573"/>
              <a:gd name="T15" fmla="*/ 86 h 1377"/>
              <a:gd name="T16" fmla="*/ 201 w 573"/>
              <a:gd name="T17" fmla="*/ 41 h 1377"/>
              <a:gd name="T18" fmla="*/ 264 w 573"/>
              <a:gd name="T19" fmla="*/ 4 h 1377"/>
              <a:gd name="T20" fmla="*/ 314 w 573"/>
              <a:gd name="T21" fmla="*/ 7 h 1377"/>
              <a:gd name="T22" fmla="*/ 384 w 573"/>
              <a:gd name="T23" fmla="*/ 98 h 1377"/>
              <a:gd name="T24" fmla="*/ 397 w 573"/>
              <a:gd name="T25" fmla="*/ 166 h 1377"/>
              <a:gd name="T26" fmla="*/ 397 w 573"/>
              <a:gd name="T27" fmla="*/ 189 h 1377"/>
              <a:gd name="T28" fmla="*/ 488 w 573"/>
              <a:gd name="T29" fmla="*/ 270 h 1377"/>
              <a:gd name="T30" fmla="*/ 492 w 573"/>
              <a:gd name="T31" fmla="*/ 327 h 1377"/>
              <a:gd name="T32" fmla="*/ 507 w 573"/>
              <a:gd name="T33" fmla="*/ 377 h 1377"/>
              <a:gd name="T34" fmla="*/ 516 w 573"/>
              <a:gd name="T35" fmla="*/ 686 h 1377"/>
              <a:gd name="T36" fmla="*/ 500 w 573"/>
              <a:gd name="T37" fmla="*/ 702 h 1377"/>
              <a:gd name="T38" fmla="*/ 488 w 573"/>
              <a:gd name="T39" fmla="*/ 743 h 1377"/>
              <a:gd name="T40" fmla="*/ 419 w 573"/>
              <a:gd name="T41" fmla="*/ 899 h 1377"/>
              <a:gd name="T42" fmla="*/ 426 w 573"/>
              <a:gd name="T43" fmla="*/ 945 h 1377"/>
              <a:gd name="T44" fmla="*/ 441 w 573"/>
              <a:gd name="T45" fmla="*/ 1016 h 1377"/>
              <a:gd name="T46" fmla="*/ 454 w 573"/>
              <a:gd name="T47" fmla="*/ 1057 h 1377"/>
              <a:gd name="T48" fmla="*/ 524 w 573"/>
              <a:gd name="T49" fmla="*/ 1207 h 1377"/>
              <a:gd name="T50" fmla="*/ 542 w 573"/>
              <a:gd name="T51" fmla="*/ 1266 h 1377"/>
              <a:gd name="T52" fmla="*/ 562 w 573"/>
              <a:gd name="T53" fmla="*/ 1307 h 1377"/>
              <a:gd name="T54" fmla="*/ 571 w 573"/>
              <a:gd name="T55" fmla="*/ 1367 h 1377"/>
              <a:gd name="T56" fmla="*/ 431 w 573"/>
              <a:gd name="T57" fmla="*/ 1377 h 1377"/>
              <a:gd name="T58" fmla="*/ 394 w 573"/>
              <a:gd name="T59" fmla="*/ 1362 h 1377"/>
              <a:gd name="T60" fmla="*/ 408 w 573"/>
              <a:gd name="T61" fmla="*/ 1332 h 1377"/>
              <a:gd name="T62" fmla="*/ 461 w 573"/>
              <a:gd name="T63" fmla="*/ 1301 h 1377"/>
              <a:gd name="T64" fmla="*/ 439 w 573"/>
              <a:gd name="T65" fmla="*/ 1262 h 1377"/>
              <a:gd name="T66" fmla="*/ 413 w 573"/>
              <a:gd name="T67" fmla="*/ 1220 h 1377"/>
              <a:gd name="T68" fmla="*/ 388 w 573"/>
              <a:gd name="T69" fmla="*/ 1267 h 1377"/>
              <a:gd name="T70" fmla="*/ 388 w 573"/>
              <a:gd name="T71" fmla="*/ 1326 h 1377"/>
              <a:gd name="T72" fmla="*/ 340 w 573"/>
              <a:gd name="T73" fmla="*/ 1330 h 1377"/>
              <a:gd name="T74" fmla="*/ 273 w 573"/>
              <a:gd name="T75" fmla="*/ 1320 h 1377"/>
              <a:gd name="T76" fmla="*/ 232 w 573"/>
              <a:gd name="T77" fmla="*/ 1285 h 1377"/>
              <a:gd name="T78" fmla="*/ 247 w 573"/>
              <a:gd name="T79" fmla="*/ 1262 h 1377"/>
              <a:gd name="T80" fmla="*/ 300 w 573"/>
              <a:gd name="T81" fmla="*/ 1235 h 1377"/>
              <a:gd name="T82" fmla="*/ 314 w 573"/>
              <a:gd name="T83" fmla="*/ 1122 h 1377"/>
              <a:gd name="T84" fmla="*/ 300 w 573"/>
              <a:gd name="T85" fmla="*/ 986 h 1377"/>
              <a:gd name="T86" fmla="*/ 294 w 573"/>
              <a:gd name="T87" fmla="*/ 919 h 1377"/>
              <a:gd name="T88" fmla="*/ 247 w 573"/>
              <a:gd name="T89" fmla="*/ 877 h 1377"/>
              <a:gd name="T90" fmla="*/ 222 w 573"/>
              <a:gd name="T91" fmla="*/ 827 h 1377"/>
              <a:gd name="T92" fmla="*/ 214 w 573"/>
              <a:gd name="T93" fmla="*/ 734 h 1377"/>
              <a:gd name="T94" fmla="*/ 199 w 573"/>
              <a:gd name="T95" fmla="*/ 685 h 1377"/>
              <a:gd name="T96" fmla="*/ 204 w 573"/>
              <a:gd name="T97" fmla="*/ 661 h 1377"/>
              <a:gd name="T98" fmla="*/ 112 w 573"/>
              <a:gd name="T99" fmla="*/ 514 h 1377"/>
              <a:gd name="T100" fmla="*/ 82 w 573"/>
              <a:gd name="T101" fmla="*/ 497 h 1377"/>
              <a:gd name="T102" fmla="*/ 68 w 573"/>
              <a:gd name="T103" fmla="*/ 477 h 1377"/>
              <a:gd name="T104" fmla="*/ 64 w 573"/>
              <a:gd name="T105" fmla="*/ 469 h 1377"/>
              <a:gd name="T106" fmla="*/ 44 w 573"/>
              <a:gd name="T107" fmla="*/ 402 h 1377"/>
              <a:gd name="T108" fmla="*/ 123 w 573"/>
              <a:gd name="T109" fmla="*/ 437 h 1377"/>
              <a:gd name="T110" fmla="*/ 183 w 573"/>
              <a:gd name="T111" fmla="*/ 447 h 1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73" h="1377">
                <a:moveTo>
                  <a:pt x="193" y="443"/>
                </a:moveTo>
                <a:lnTo>
                  <a:pt x="193" y="443"/>
                </a:lnTo>
                <a:lnTo>
                  <a:pt x="190" y="413"/>
                </a:lnTo>
                <a:lnTo>
                  <a:pt x="190" y="391"/>
                </a:lnTo>
                <a:lnTo>
                  <a:pt x="192" y="382"/>
                </a:lnTo>
                <a:lnTo>
                  <a:pt x="193" y="377"/>
                </a:lnTo>
                <a:lnTo>
                  <a:pt x="193" y="377"/>
                </a:lnTo>
                <a:lnTo>
                  <a:pt x="196" y="368"/>
                </a:lnTo>
                <a:lnTo>
                  <a:pt x="202" y="361"/>
                </a:lnTo>
                <a:lnTo>
                  <a:pt x="207" y="353"/>
                </a:lnTo>
                <a:lnTo>
                  <a:pt x="210" y="348"/>
                </a:lnTo>
                <a:lnTo>
                  <a:pt x="210" y="344"/>
                </a:lnTo>
                <a:lnTo>
                  <a:pt x="210" y="344"/>
                </a:lnTo>
                <a:lnTo>
                  <a:pt x="208" y="329"/>
                </a:lnTo>
                <a:lnTo>
                  <a:pt x="206" y="303"/>
                </a:lnTo>
                <a:lnTo>
                  <a:pt x="205" y="291"/>
                </a:lnTo>
                <a:lnTo>
                  <a:pt x="205" y="280"/>
                </a:lnTo>
                <a:lnTo>
                  <a:pt x="206" y="272"/>
                </a:lnTo>
                <a:lnTo>
                  <a:pt x="208" y="270"/>
                </a:lnTo>
                <a:lnTo>
                  <a:pt x="210" y="268"/>
                </a:lnTo>
                <a:lnTo>
                  <a:pt x="210" y="268"/>
                </a:lnTo>
                <a:lnTo>
                  <a:pt x="228" y="261"/>
                </a:lnTo>
                <a:lnTo>
                  <a:pt x="236" y="256"/>
                </a:lnTo>
                <a:lnTo>
                  <a:pt x="263" y="222"/>
                </a:lnTo>
                <a:lnTo>
                  <a:pt x="263" y="222"/>
                </a:lnTo>
                <a:lnTo>
                  <a:pt x="255" y="220"/>
                </a:lnTo>
                <a:lnTo>
                  <a:pt x="251" y="217"/>
                </a:lnTo>
                <a:lnTo>
                  <a:pt x="245" y="213"/>
                </a:lnTo>
                <a:lnTo>
                  <a:pt x="245" y="213"/>
                </a:lnTo>
                <a:lnTo>
                  <a:pt x="241" y="209"/>
                </a:lnTo>
                <a:lnTo>
                  <a:pt x="239" y="206"/>
                </a:lnTo>
                <a:lnTo>
                  <a:pt x="236" y="199"/>
                </a:lnTo>
                <a:lnTo>
                  <a:pt x="236" y="199"/>
                </a:lnTo>
                <a:lnTo>
                  <a:pt x="235" y="196"/>
                </a:lnTo>
                <a:lnTo>
                  <a:pt x="234" y="195"/>
                </a:lnTo>
                <a:lnTo>
                  <a:pt x="230" y="193"/>
                </a:lnTo>
                <a:lnTo>
                  <a:pt x="230" y="193"/>
                </a:lnTo>
                <a:lnTo>
                  <a:pt x="228" y="193"/>
                </a:lnTo>
                <a:lnTo>
                  <a:pt x="224" y="194"/>
                </a:lnTo>
                <a:lnTo>
                  <a:pt x="222" y="195"/>
                </a:lnTo>
                <a:lnTo>
                  <a:pt x="220" y="194"/>
                </a:lnTo>
                <a:lnTo>
                  <a:pt x="219" y="193"/>
                </a:lnTo>
                <a:lnTo>
                  <a:pt x="218" y="190"/>
                </a:lnTo>
                <a:lnTo>
                  <a:pt x="218" y="190"/>
                </a:lnTo>
                <a:lnTo>
                  <a:pt x="218" y="183"/>
                </a:lnTo>
                <a:lnTo>
                  <a:pt x="217" y="176"/>
                </a:lnTo>
                <a:lnTo>
                  <a:pt x="213" y="161"/>
                </a:lnTo>
                <a:lnTo>
                  <a:pt x="213" y="161"/>
                </a:lnTo>
                <a:lnTo>
                  <a:pt x="210" y="155"/>
                </a:lnTo>
                <a:lnTo>
                  <a:pt x="207" y="152"/>
                </a:lnTo>
                <a:lnTo>
                  <a:pt x="204" y="147"/>
                </a:lnTo>
                <a:lnTo>
                  <a:pt x="204" y="147"/>
                </a:lnTo>
                <a:lnTo>
                  <a:pt x="193" y="122"/>
                </a:lnTo>
                <a:lnTo>
                  <a:pt x="184" y="102"/>
                </a:lnTo>
                <a:lnTo>
                  <a:pt x="182" y="93"/>
                </a:lnTo>
                <a:lnTo>
                  <a:pt x="181" y="86"/>
                </a:lnTo>
                <a:lnTo>
                  <a:pt x="181" y="86"/>
                </a:lnTo>
                <a:lnTo>
                  <a:pt x="181" y="78"/>
                </a:lnTo>
                <a:lnTo>
                  <a:pt x="183" y="71"/>
                </a:lnTo>
                <a:lnTo>
                  <a:pt x="186" y="64"/>
                </a:lnTo>
                <a:lnTo>
                  <a:pt x="190" y="55"/>
                </a:lnTo>
                <a:lnTo>
                  <a:pt x="195" y="48"/>
                </a:lnTo>
                <a:lnTo>
                  <a:pt x="201" y="41"/>
                </a:lnTo>
                <a:lnTo>
                  <a:pt x="208" y="34"/>
                </a:lnTo>
                <a:lnTo>
                  <a:pt x="216" y="28"/>
                </a:lnTo>
                <a:lnTo>
                  <a:pt x="216" y="28"/>
                </a:lnTo>
                <a:lnTo>
                  <a:pt x="225" y="21"/>
                </a:lnTo>
                <a:lnTo>
                  <a:pt x="236" y="15"/>
                </a:lnTo>
                <a:lnTo>
                  <a:pt x="249" y="9"/>
                </a:lnTo>
                <a:lnTo>
                  <a:pt x="264" y="4"/>
                </a:lnTo>
                <a:lnTo>
                  <a:pt x="277" y="1"/>
                </a:lnTo>
                <a:lnTo>
                  <a:pt x="291" y="0"/>
                </a:lnTo>
                <a:lnTo>
                  <a:pt x="297" y="0"/>
                </a:lnTo>
                <a:lnTo>
                  <a:pt x="303" y="1"/>
                </a:lnTo>
                <a:lnTo>
                  <a:pt x="310" y="4"/>
                </a:lnTo>
                <a:lnTo>
                  <a:pt x="314" y="7"/>
                </a:lnTo>
                <a:lnTo>
                  <a:pt x="314" y="7"/>
                </a:lnTo>
                <a:lnTo>
                  <a:pt x="325" y="16"/>
                </a:lnTo>
                <a:lnTo>
                  <a:pt x="336" y="27"/>
                </a:lnTo>
                <a:lnTo>
                  <a:pt x="347" y="40"/>
                </a:lnTo>
                <a:lnTo>
                  <a:pt x="356" y="53"/>
                </a:lnTo>
                <a:lnTo>
                  <a:pt x="374" y="80"/>
                </a:lnTo>
                <a:lnTo>
                  <a:pt x="384" y="98"/>
                </a:lnTo>
                <a:lnTo>
                  <a:pt x="384" y="98"/>
                </a:lnTo>
                <a:lnTo>
                  <a:pt x="390" y="111"/>
                </a:lnTo>
                <a:lnTo>
                  <a:pt x="396" y="129"/>
                </a:lnTo>
                <a:lnTo>
                  <a:pt x="399" y="147"/>
                </a:lnTo>
                <a:lnTo>
                  <a:pt x="400" y="155"/>
                </a:lnTo>
                <a:lnTo>
                  <a:pt x="399" y="161"/>
                </a:lnTo>
                <a:lnTo>
                  <a:pt x="399" y="161"/>
                </a:lnTo>
                <a:lnTo>
                  <a:pt x="397" y="166"/>
                </a:lnTo>
                <a:lnTo>
                  <a:pt x="396" y="170"/>
                </a:lnTo>
                <a:lnTo>
                  <a:pt x="391" y="177"/>
                </a:lnTo>
                <a:lnTo>
                  <a:pt x="387" y="181"/>
                </a:lnTo>
                <a:lnTo>
                  <a:pt x="384" y="182"/>
                </a:lnTo>
                <a:lnTo>
                  <a:pt x="390" y="190"/>
                </a:lnTo>
                <a:lnTo>
                  <a:pt x="390" y="190"/>
                </a:lnTo>
                <a:lnTo>
                  <a:pt x="397" y="189"/>
                </a:lnTo>
                <a:lnTo>
                  <a:pt x="402" y="189"/>
                </a:lnTo>
                <a:lnTo>
                  <a:pt x="405" y="190"/>
                </a:lnTo>
                <a:lnTo>
                  <a:pt x="457" y="242"/>
                </a:lnTo>
                <a:lnTo>
                  <a:pt x="457" y="242"/>
                </a:lnTo>
                <a:lnTo>
                  <a:pt x="473" y="255"/>
                </a:lnTo>
                <a:lnTo>
                  <a:pt x="484" y="265"/>
                </a:lnTo>
                <a:lnTo>
                  <a:pt x="488" y="270"/>
                </a:lnTo>
                <a:lnTo>
                  <a:pt x="490" y="274"/>
                </a:lnTo>
                <a:lnTo>
                  <a:pt x="490" y="274"/>
                </a:lnTo>
                <a:lnTo>
                  <a:pt x="489" y="285"/>
                </a:lnTo>
                <a:lnTo>
                  <a:pt x="486" y="300"/>
                </a:lnTo>
                <a:lnTo>
                  <a:pt x="484" y="318"/>
                </a:lnTo>
                <a:lnTo>
                  <a:pt x="484" y="318"/>
                </a:lnTo>
                <a:lnTo>
                  <a:pt x="492" y="327"/>
                </a:lnTo>
                <a:lnTo>
                  <a:pt x="500" y="336"/>
                </a:lnTo>
                <a:lnTo>
                  <a:pt x="502" y="341"/>
                </a:lnTo>
                <a:lnTo>
                  <a:pt x="504" y="344"/>
                </a:lnTo>
                <a:lnTo>
                  <a:pt x="504" y="344"/>
                </a:lnTo>
                <a:lnTo>
                  <a:pt x="506" y="353"/>
                </a:lnTo>
                <a:lnTo>
                  <a:pt x="507" y="364"/>
                </a:lnTo>
                <a:lnTo>
                  <a:pt x="507" y="377"/>
                </a:lnTo>
                <a:lnTo>
                  <a:pt x="507" y="377"/>
                </a:lnTo>
                <a:lnTo>
                  <a:pt x="509" y="442"/>
                </a:lnTo>
                <a:lnTo>
                  <a:pt x="513" y="521"/>
                </a:lnTo>
                <a:lnTo>
                  <a:pt x="513" y="521"/>
                </a:lnTo>
                <a:lnTo>
                  <a:pt x="515" y="614"/>
                </a:lnTo>
                <a:lnTo>
                  <a:pt x="516" y="668"/>
                </a:lnTo>
                <a:lnTo>
                  <a:pt x="516" y="686"/>
                </a:lnTo>
                <a:lnTo>
                  <a:pt x="515" y="693"/>
                </a:lnTo>
                <a:lnTo>
                  <a:pt x="515" y="693"/>
                </a:lnTo>
                <a:lnTo>
                  <a:pt x="512" y="694"/>
                </a:lnTo>
                <a:lnTo>
                  <a:pt x="506" y="696"/>
                </a:lnTo>
                <a:lnTo>
                  <a:pt x="498" y="696"/>
                </a:lnTo>
                <a:lnTo>
                  <a:pt x="498" y="696"/>
                </a:lnTo>
                <a:lnTo>
                  <a:pt x="500" y="702"/>
                </a:lnTo>
                <a:lnTo>
                  <a:pt x="502" y="715"/>
                </a:lnTo>
                <a:lnTo>
                  <a:pt x="503" y="728"/>
                </a:lnTo>
                <a:lnTo>
                  <a:pt x="503" y="734"/>
                </a:lnTo>
                <a:lnTo>
                  <a:pt x="501" y="737"/>
                </a:lnTo>
                <a:lnTo>
                  <a:pt x="501" y="737"/>
                </a:lnTo>
                <a:lnTo>
                  <a:pt x="495" y="740"/>
                </a:lnTo>
                <a:lnTo>
                  <a:pt x="488" y="743"/>
                </a:lnTo>
                <a:lnTo>
                  <a:pt x="480" y="745"/>
                </a:lnTo>
                <a:lnTo>
                  <a:pt x="480" y="745"/>
                </a:lnTo>
                <a:lnTo>
                  <a:pt x="454" y="810"/>
                </a:lnTo>
                <a:lnTo>
                  <a:pt x="423" y="882"/>
                </a:lnTo>
                <a:lnTo>
                  <a:pt x="423" y="882"/>
                </a:lnTo>
                <a:lnTo>
                  <a:pt x="420" y="891"/>
                </a:lnTo>
                <a:lnTo>
                  <a:pt x="419" y="899"/>
                </a:lnTo>
                <a:lnTo>
                  <a:pt x="419" y="911"/>
                </a:lnTo>
                <a:lnTo>
                  <a:pt x="419" y="911"/>
                </a:lnTo>
                <a:lnTo>
                  <a:pt x="423" y="924"/>
                </a:lnTo>
                <a:lnTo>
                  <a:pt x="425" y="933"/>
                </a:lnTo>
                <a:lnTo>
                  <a:pt x="425" y="940"/>
                </a:lnTo>
                <a:lnTo>
                  <a:pt x="425" y="940"/>
                </a:lnTo>
                <a:lnTo>
                  <a:pt x="426" y="945"/>
                </a:lnTo>
                <a:lnTo>
                  <a:pt x="427" y="953"/>
                </a:lnTo>
                <a:lnTo>
                  <a:pt x="432" y="974"/>
                </a:lnTo>
                <a:lnTo>
                  <a:pt x="438" y="994"/>
                </a:lnTo>
                <a:lnTo>
                  <a:pt x="439" y="1004"/>
                </a:lnTo>
                <a:lnTo>
                  <a:pt x="439" y="1004"/>
                </a:lnTo>
                <a:lnTo>
                  <a:pt x="441" y="1011"/>
                </a:lnTo>
                <a:lnTo>
                  <a:pt x="441" y="1016"/>
                </a:lnTo>
                <a:lnTo>
                  <a:pt x="439" y="1022"/>
                </a:lnTo>
                <a:lnTo>
                  <a:pt x="439" y="1022"/>
                </a:lnTo>
                <a:lnTo>
                  <a:pt x="439" y="1025"/>
                </a:lnTo>
                <a:lnTo>
                  <a:pt x="441" y="1030"/>
                </a:lnTo>
                <a:lnTo>
                  <a:pt x="445" y="1040"/>
                </a:lnTo>
                <a:lnTo>
                  <a:pt x="454" y="1057"/>
                </a:lnTo>
                <a:lnTo>
                  <a:pt x="454" y="1057"/>
                </a:lnTo>
                <a:lnTo>
                  <a:pt x="477" y="1098"/>
                </a:lnTo>
                <a:lnTo>
                  <a:pt x="490" y="1123"/>
                </a:lnTo>
                <a:lnTo>
                  <a:pt x="495" y="1135"/>
                </a:lnTo>
                <a:lnTo>
                  <a:pt x="495" y="1135"/>
                </a:lnTo>
                <a:lnTo>
                  <a:pt x="500" y="1148"/>
                </a:lnTo>
                <a:lnTo>
                  <a:pt x="512" y="1177"/>
                </a:lnTo>
                <a:lnTo>
                  <a:pt x="524" y="1207"/>
                </a:lnTo>
                <a:lnTo>
                  <a:pt x="528" y="1220"/>
                </a:lnTo>
                <a:lnTo>
                  <a:pt x="530" y="1228"/>
                </a:lnTo>
                <a:lnTo>
                  <a:pt x="530" y="1228"/>
                </a:lnTo>
                <a:lnTo>
                  <a:pt x="532" y="1240"/>
                </a:lnTo>
                <a:lnTo>
                  <a:pt x="536" y="1250"/>
                </a:lnTo>
                <a:lnTo>
                  <a:pt x="542" y="1266"/>
                </a:lnTo>
                <a:lnTo>
                  <a:pt x="542" y="1266"/>
                </a:lnTo>
                <a:lnTo>
                  <a:pt x="545" y="1271"/>
                </a:lnTo>
                <a:lnTo>
                  <a:pt x="551" y="1278"/>
                </a:lnTo>
                <a:lnTo>
                  <a:pt x="556" y="1284"/>
                </a:lnTo>
                <a:lnTo>
                  <a:pt x="560" y="1289"/>
                </a:lnTo>
                <a:lnTo>
                  <a:pt x="560" y="1289"/>
                </a:lnTo>
                <a:lnTo>
                  <a:pt x="562" y="1307"/>
                </a:lnTo>
                <a:lnTo>
                  <a:pt x="562" y="1307"/>
                </a:lnTo>
                <a:lnTo>
                  <a:pt x="565" y="1313"/>
                </a:lnTo>
                <a:lnTo>
                  <a:pt x="568" y="1330"/>
                </a:lnTo>
                <a:lnTo>
                  <a:pt x="568" y="1330"/>
                </a:lnTo>
                <a:lnTo>
                  <a:pt x="572" y="1351"/>
                </a:lnTo>
                <a:lnTo>
                  <a:pt x="573" y="1361"/>
                </a:lnTo>
                <a:lnTo>
                  <a:pt x="572" y="1365"/>
                </a:lnTo>
                <a:lnTo>
                  <a:pt x="571" y="1367"/>
                </a:lnTo>
                <a:lnTo>
                  <a:pt x="571" y="1367"/>
                </a:lnTo>
                <a:lnTo>
                  <a:pt x="568" y="1368"/>
                </a:lnTo>
                <a:lnTo>
                  <a:pt x="565" y="1370"/>
                </a:lnTo>
                <a:lnTo>
                  <a:pt x="549" y="1372"/>
                </a:lnTo>
                <a:lnTo>
                  <a:pt x="504" y="1374"/>
                </a:lnTo>
                <a:lnTo>
                  <a:pt x="459" y="1377"/>
                </a:lnTo>
                <a:lnTo>
                  <a:pt x="431" y="1377"/>
                </a:lnTo>
                <a:lnTo>
                  <a:pt x="431" y="1377"/>
                </a:lnTo>
                <a:lnTo>
                  <a:pt x="419" y="1374"/>
                </a:lnTo>
                <a:lnTo>
                  <a:pt x="407" y="1372"/>
                </a:lnTo>
                <a:lnTo>
                  <a:pt x="401" y="1371"/>
                </a:lnTo>
                <a:lnTo>
                  <a:pt x="397" y="1368"/>
                </a:lnTo>
                <a:lnTo>
                  <a:pt x="394" y="1366"/>
                </a:lnTo>
                <a:lnTo>
                  <a:pt x="394" y="1362"/>
                </a:lnTo>
                <a:lnTo>
                  <a:pt x="394" y="1362"/>
                </a:lnTo>
                <a:lnTo>
                  <a:pt x="393" y="1354"/>
                </a:lnTo>
                <a:lnTo>
                  <a:pt x="394" y="1345"/>
                </a:lnTo>
                <a:lnTo>
                  <a:pt x="395" y="1342"/>
                </a:lnTo>
                <a:lnTo>
                  <a:pt x="397" y="1338"/>
                </a:lnTo>
                <a:lnTo>
                  <a:pt x="402" y="1335"/>
                </a:lnTo>
                <a:lnTo>
                  <a:pt x="408" y="1332"/>
                </a:lnTo>
                <a:lnTo>
                  <a:pt x="408" y="1332"/>
                </a:lnTo>
                <a:lnTo>
                  <a:pt x="430" y="1327"/>
                </a:lnTo>
                <a:lnTo>
                  <a:pt x="437" y="1325"/>
                </a:lnTo>
                <a:lnTo>
                  <a:pt x="443" y="1321"/>
                </a:lnTo>
                <a:lnTo>
                  <a:pt x="443" y="1321"/>
                </a:lnTo>
                <a:lnTo>
                  <a:pt x="456" y="1308"/>
                </a:lnTo>
                <a:lnTo>
                  <a:pt x="461" y="1301"/>
                </a:lnTo>
                <a:lnTo>
                  <a:pt x="464" y="1297"/>
                </a:lnTo>
                <a:lnTo>
                  <a:pt x="464" y="1297"/>
                </a:lnTo>
                <a:lnTo>
                  <a:pt x="453" y="1284"/>
                </a:lnTo>
                <a:lnTo>
                  <a:pt x="444" y="1273"/>
                </a:lnTo>
                <a:lnTo>
                  <a:pt x="442" y="1268"/>
                </a:lnTo>
                <a:lnTo>
                  <a:pt x="439" y="1262"/>
                </a:lnTo>
                <a:lnTo>
                  <a:pt x="439" y="1262"/>
                </a:lnTo>
                <a:lnTo>
                  <a:pt x="435" y="1246"/>
                </a:lnTo>
                <a:lnTo>
                  <a:pt x="425" y="1218"/>
                </a:lnTo>
                <a:lnTo>
                  <a:pt x="417" y="1194"/>
                </a:lnTo>
                <a:lnTo>
                  <a:pt x="414" y="1182"/>
                </a:lnTo>
                <a:lnTo>
                  <a:pt x="414" y="1182"/>
                </a:lnTo>
                <a:lnTo>
                  <a:pt x="413" y="1202"/>
                </a:lnTo>
                <a:lnTo>
                  <a:pt x="413" y="1220"/>
                </a:lnTo>
                <a:lnTo>
                  <a:pt x="411" y="1231"/>
                </a:lnTo>
                <a:lnTo>
                  <a:pt x="411" y="1231"/>
                </a:lnTo>
                <a:lnTo>
                  <a:pt x="406" y="1238"/>
                </a:lnTo>
                <a:lnTo>
                  <a:pt x="396" y="1248"/>
                </a:lnTo>
                <a:lnTo>
                  <a:pt x="384" y="1260"/>
                </a:lnTo>
                <a:lnTo>
                  <a:pt x="384" y="1260"/>
                </a:lnTo>
                <a:lnTo>
                  <a:pt x="388" y="1267"/>
                </a:lnTo>
                <a:lnTo>
                  <a:pt x="390" y="1277"/>
                </a:lnTo>
                <a:lnTo>
                  <a:pt x="390" y="1277"/>
                </a:lnTo>
                <a:lnTo>
                  <a:pt x="389" y="1290"/>
                </a:lnTo>
                <a:lnTo>
                  <a:pt x="388" y="1301"/>
                </a:lnTo>
                <a:lnTo>
                  <a:pt x="388" y="1315"/>
                </a:lnTo>
                <a:lnTo>
                  <a:pt x="388" y="1315"/>
                </a:lnTo>
                <a:lnTo>
                  <a:pt x="388" y="1326"/>
                </a:lnTo>
                <a:lnTo>
                  <a:pt x="387" y="1330"/>
                </a:lnTo>
                <a:lnTo>
                  <a:pt x="384" y="1331"/>
                </a:lnTo>
                <a:lnTo>
                  <a:pt x="382" y="1332"/>
                </a:lnTo>
                <a:lnTo>
                  <a:pt x="382" y="1332"/>
                </a:lnTo>
                <a:lnTo>
                  <a:pt x="372" y="1333"/>
                </a:lnTo>
                <a:lnTo>
                  <a:pt x="358" y="1333"/>
                </a:lnTo>
                <a:lnTo>
                  <a:pt x="340" y="1330"/>
                </a:lnTo>
                <a:lnTo>
                  <a:pt x="320" y="1324"/>
                </a:lnTo>
                <a:lnTo>
                  <a:pt x="320" y="1324"/>
                </a:lnTo>
                <a:lnTo>
                  <a:pt x="312" y="1321"/>
                </a:lnTo>
                <a:lnTo>
                  <a:pt x="303" y="1320"/>
                </a:lnTo>
                <a:lnTo>
                  <a:pt x="288" y="1321"/>
                </a:lnTo>
                <a:lnTo>
                  <a:pt x="281" y="1321"/>
                </a:lnTo>
                <a:lnTo>
                  <a:pt x="273" y="1320"/>
                </a:lnTo>
                <a:lnTo>
                  <a:pt x="264" y="1318"/>
                </a:lnTo>
                <a:lnTo>
                  <a:pt x="254" y="1312"/>
                </a:lnTo>
                <a:lnTo>
                  <a:pt x="254" y="1312"/>
                </a:lnTo>
                <a:lnTo>
                  <a:pt x="245" y="1306"/>
                </a:lnTo>
                <a:lnTo>
                  <a:pt x="239" y="1299"/>
                </a:lnTo>
                <a:lnTo>
                  <a:pt x="234" y="1291"/>
                </a:lnTo>
                <a:lnTo>
                  <a:pt x="232" y="1285"/>
                </a:lnTo>
                <a:lnTo>
                  <a:pt x="232" y="1278"/>
                </a:lnTo>
                <a:lnTo>
                  <a:pt x="234" y="1273"/>
                </a:lnTo>
                <a:lnTo>
                  <a:pt x="236" y="1266"/>
                </a:lnTo>
                <a:lnTo>
                  <a:pt x="236" y="1266"/>
                </a:lnTo>
                <a:lnTo>
                  <a:pt x="237" y="1264"/>
                </a:lnTo>
                <a:lnTo>
                  <a:pt x="240" y="1262"/>
                </a:lnTo>
                <a:lnTo>
                  <a:pt x="247" y="1262"/>
                </a:lnTo>
                <a:lnTo>
                  <a:pt x="259" y="1262"/>
                </a:lnTo>
                <a:lnTo>
                  <a:pt x="259" y="1262"/>
                </a:lnTo>
                <a:lnTo>
                  <a:pt x="266" y="1260"/>
                </a:lnTo>
                <a:lnTo>
                  <a:pt x="278" y="1253"/>
                </a:lnTo>
                <a:lnTo>
                  <a:pt x="294" y="1243"/>
                </a:lnTo>
                <a:lnTo>
                  <a:pt x="294" y="1243"/>
                </a:lnTo>
                <a:lnTo>
                  <a:pt x="300" y="1235"/>
                </a:lnTo>
                <a:lnTo>
                  <a:pt x="303" y="1228"/>
                </a:lnTo>
                <a:lnTo>
                  <a:pt x="306" y="1223"/>
                </a:lnTo>
                <a:lnTo>
                  <a:pt x="306" y="1223"/>
                </a:lnTo>
                <a:lnTo>
                  <a:pt x="311" y="1205"/>
                </a:lnTo>
                <a:lnTo>
                  <a:pt x="314" y="1193"/>
                </a:lnTo>
                <a:lnTo>
                  <a:pt x="314" y="1193"/>
                </a:lnTo>
                <a:lnTo>
                  <a:pt x="314" y="1122"/>
                </a:lnTo>
                <a:lnTo>
                  <a:pt x="314" y="1045"/>
                </a:lnTo>
                <a:lnTo>
                  <a:pt x="314" y="1045"/>
                </a:lnTo>
                <a:lnTo>
                  <a:pt x="314" y="1041"/>
                </a:lnTo>
                <a:lnTo>
                  <a:pt x="312" y="1034"/>
                </a:lnTo>
                <a:lnTo>
                  <a:pt x="307" y="1013"/>
                </a:lnTo>
                <a:lnTo>
                  <a:pt x="301" y="994"/>
                </a:lnTo>
                <a:lnTo>
                  <a:pt x="300" y="986"/>
                </a:lnTo>
                <a:lnTo>
                  <a:pt x="300" y="981"/>
                </a:lnTo>
                <a:lnTo>
                  <a:pt x="300" y="981"/>
                </a:lnTo>
                <a:lnTo>
                  <a:pt x="305" y="963"/>
                </a:lnTo>
                <a:lnTo>
                  <a:pt x="306" y="954"/>
                </a:lnTo>
                <a:lnTo>
                  <a:pt x="306" y="948"/>
                </a:lnTo>
                <a:lnTo>
                  <a:pt x="306" y="948"/>
                </a:lnTo>
                <a:lnTo>
                  <a:pt x="294" y="919"/>
                </a:lnTo>
                <a:lnTo>
                  <a:pt x="287" y="901"/>
                </a:lnTo>
                <a:lnTo>
                  <a:pt x="283" y="894"/>
                </a:lnTo>
                <a:lnTo>
                  <a:pt x="283" y="894"/>
                </a:lnTo>
                <a:lnTo>
                  <a:pt x="277" y="892"/>
                </a:lnTo>
                <a:lnTo>
                  <a:pt x="264" y="887"/>
                </a:lnTo>
                <a:lnTo>
                  <a:pt x="255" y="882"/>
                </a:lnTo>
                <a:lnTo>
                  <a:pt x="247" y="877"/>
                </a:lnTo>
                <a:lnTo>
                  <a:pt x="240" y="871"/>
                </a:lnTo>
                <a:lnTo>
                  <a:pt x="234" y="864"/>
                </a:lnTo>
                <a:lnTo>
                  <a:pt x="234" y="864"/>
                </a:lnTo>
                <a:lnTo>
                  <a:pt x="230" y="860"/>
                </a:lnTo>
                <a:lnTo>
                  <a:pt x="228" y="856"/>
                </a:lnTo>
                <a:lnTo>
                  <a:pt x="224" y="842"/>
                </a:lnTo>
                <a:lnTo>
                  <a:pt x="222" y="827"/>
                </a:lnTo>
                <a:lnTo>
                  <a:pt x="219" y="810"/>
                </a:lnTo>
                <a:lnTo>
                  <a:pt x="218" y="776"/>
                </a:lnTo>
                <a:lnTo>
                  <a:pt x="218" y="755"/>
                </a:lnTo>
                <a:lnTo>
                  <a:pt x="218" y="755"/>
                </a:lnTo>
                <a:lnTo>
                  <a:pt x="218" y="747"/>
                </a:lnTo>
                <a:lnTo>
                  <a:pt x="218" y="743"/>
                </a:lnTo>
                <a:lnTo>
                  <a:pt x="214" y="734"/>
                </a:lnTo>
                <a:lnTo>
                  <a:pt x="210" y="728"/>
                </a:lnTo>
                <a:lnTo>
                  <a:pt x="210" y="728"/>
                </a:lnTo>
                <a:lnTo>
                  <a:pt x="206" y="721"/>
                </a:lnTo>
                <a:lnTo>
                  <a:pt x="204" y="714"/>
                </a:lnTo>
                <a:lnTo>
                  <a:pt x="201" y="705"/>
                </a:lnTo>
                <a:lnTo>
                  <a:pt x="201" y="705"/>
                </a:lnTo>
                <a:lnTo>
                  <a:pt x="199" y="685"/>
                </a:lnTo>
                <a:lnTo>
                  <a:pt x="198" y="675"/>
                </a:lnTo>
                <a:lnTo>
                  <a:pt x="199" y="670"/>
                </a:lnTo>
                <a:lnTo>
                  <a:pt x="199" y="670"/>
                </a:lnTo>
                <a:lnTo>
                  <a:pt x="200" y="667"/>
                </a:lnTo>
                <a:lnTo>
                  <a:pt x="201" y="664"/>
                </a:lnTo>
                <a:lnTo>
                  <a:pt x="204" y="661"/>
                </a:lnTo>
                <a:lnTo>
                  <a:pt x="204" y="661"/>
                </a:lnTo>
                <a:lnTo>
                  <a:pt x="201" y="602"/>
                </a:lnTo>
                <a:lnTo>
                  <a:pt x="199" y="545"/>
                </a:lnTo>
                <a:lnTo>
                  <a:pt x="199" y="545"/>
                </a:lnTo>
                <a:lnTo>
                  <a:pt x="159" y="530"/>
                </a:lnTo>
                <a:lnTo>
                  <a:pt x="119" y="513"/>
                </a:lnTo>
                <a:lnTo>
                  <a:pt x="119" y="513"/>
                </a:lnTo>
                <a:lnTo>
                  <a:pt x="112" y="514"/>
                </a:lnTo>
                <a:lnTo>
                  <a:pt x="107" y="514"/>
                </a:lnTo>
                <a:lnTo>
                  <a:pt x="103" y="513"/>
                </a:lnTo>
                <a:lnTo>
                  <a:pt x="103" y="513"/>
                </a:lnTo>
                <a:lnTo>
                  <a:pt x="94" y="507"/>
                </a:lnTo>
                <a:lnTo>
                  <a:pt x="88" y="501"/>
                </a:lnTo>
                <a:lnTo>
                  <a:pt x="88" y="501"/>
                </a:lnTo>
                <a:lnTo>
                  <a:pt x="82" y="497"/>
                </a:lnTo>
                <a:lnTo>
                  <a:pt x="78" y="492"/>
                </a:lnTo>
                <a:lnTo>
                  <a:pt x="78" y="492"/>
                </a:lnTo>
                <a:lnTo>
                  <a:pt x="78" y="485"/>
                </a:lnTo>
                <a:lnTo>
                  <a:pt x="78" y="478"/>
                </a:lnTo>
                <a:lnTo>
                  <a:pt x="78" y="478"/>
                </a:lnTo>
                <a:lnTo>
                  <a:pt x="72" y="478"/>
                </a:lnTo>
                <a:lnTo>
                  <a:pt x="68" y="477"/>
                </a:lnTo>
                <a:lnTo>
                  <a:pt x="64" y="475"/>
                </a:lnTo>
                <a:lnTo>
                  <a:pt x="64" y="475"/>
                </a:lnTo>
                <a:lnTo>
                  <a:pt x="64" y="473"/>
                </a:lnTo>
                <a:lnTo>
                  <a:pt x="64" y="472"/>
                </a:lnTo>
                <a:lnTo>
                  <a:pt x="65" y="471"/>
                </a:lnTo>
                <a:lnTo>
                  <a:pt x="64" y="469"/>
                </a:lnTo>
                <a:lnTo>
                  <a:pt x="64" y="469"/>
                </a:lnTo>
                <a:lnTo>
                  <a:pt x="63" y="461"/>
                </a:lnTo>
                <a:lnTo>
                  <a:pt x="62" y="455"/>
                </a:lnTo>
                <a:lnTo>
                  <a:pt x="6" y="422"/>
                </a:lnTo>
                <a:lnTo>
                  <a:pt x="0" y="388"/>
                </a:lnTo>
                <a:lnTo>
                  <a:pt x="6" y="388"/>
                </a:lnTo>
                <a:lnTo>
                  <a:pt x="29" y="406"/>
                </a:lnTo>
                <a:lnTo>
                  <a:pt x="44" y="402"/>
                </a:lnTo>
                <a:lnTo>
                  <a:pt x="105" y="435"/>
                </a:lnTo>
                <a:lnTo>
                  <a:pt x="111" y="435"/>
                </a:lnTo>
                <a:lnTo>
                  <a:pt x="111" y="435"/>
                </a:lnTo>
                <a:lnTo>
                  <a:pt x="117" y="436"/>
                </a:lnTo>
                <a:lnTo>
                  <a:pt x="121" y="437"/>
                </a:lnTo>
                <a:lnTo>
                  <a:pt x="123" y="437"/>
                </a:lnTo>
                <a:lnTo>
                  <a:pt x="123" y="437"/>
                </a:lnTo>
                <a:lnTo>
                  <a:pt x="130" y="436"/>
                </a:lnTo>
                <a:lnTo>
                  <a:pt x="137" y="435"/>
                </a:lnTo>
                <a:lnTo>
                  <a:pt x="146" y="435"/>
                </a:lnTo>
                <a:lnTo>
                  <a:pt x="146" y="435"/>
                </a:lnTo>
                <a:lnTo>
                  <a:pt x="157" y="437"/>
                </a:lnTo>
                <a:lnTo>
                  <a:pt x="169" y="441"/>
                </a:lnTo>
                <a:lnTo>
                  <a:pt x="183" y="447"/>
                </a:lnTo>
                <a:lnTo>
                  <a:pt x="193" y="449"/>
                </a:lnTo>
                <a:lnTo>
                  <a:pt x="193" y="44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8">
            <a:extLst>
              <a:ext uri="{FF2B5EF4-FFF2-40B4-BE49-F238E27FC236}">
                <a16:creationId xmlns:a16="http://schemas.microsoft.com/office/drawing/2014/main" id="{9226AC30-D984-4B79-8B55-E430D8A5F9D4}"/>
              </a:ext>
            </a:extLst>
          </p:cNvPr>
          <p:cNvSpPr>
            <a:spLocks/>
          </p:cNvSpPr>
          <p:nvPr/>
        </p:nvSpPr>
        <p:spPr bwMode="auto">
          <a:xfrm>
            <a:off x="8287960" y="2798929"/>
            <a:ext cx="729165" cy="1614321"/>
          </a:xfrm>
          <a:custGeom>
            <a:avLst/>
            <a:gdLst>
              <a:gd name="T0" fmla="*/ 233 w 603"/>
              <a:gd name="T1" fmla="*/ 34 h 1335"/>
              <a:gd name="T2" fmla="*/ 211 w 603"/>
              <a:gd name="T3" fmla="*/ 101 h 1335"/>
              <a:gd name="T4" fmla="*/ 210 w 603"/>
              <a:gd name="T5" fmla="*/ 154 h 1335"/>
              <a:gd name="T6" fmla="*/ 184 w 603"/>
              <a:gd name="T7" fmla="*/ 181 h 1335"/>
              <a:gd name="T8" fmla="*/ 155 w 603"/>
              <a:gd name="T9" fmla="*/ 207 h 1335"/>
              <a:gd name="T10" fmla="*/ 134 w 603"/>
              <a:gd name="T11" fmla="*/ 240 h 1335"/>
              <a:gd name="T12" fmla="*/ 134 w 603"/>
              <a:gd name="T13" fmla="*/ 253 h 1335"/>
              <a:gd name="T14" fmla="*/ 156 w 603"/>
              <a:gd name="T15" fmla="*/ 271 h 1335"/>
              <a:gd name="T16" fmla="*/ 149 w 603"/>
              <a:gd name="T17" fmla="*/ 413 h 1335"/>
              <a:gd name="T18" fmla="*/ 160 w 603"/>
              <a:gd name="T19" fmla="*/ 606 h 1335"/>
              <a:gd name="T20" fmla="*/ 210 w 603"/>
              <a:gd name="T21" fmla="*/ 656 h 1335"/>
              <a:gd name="T22" fmla="*/ 208 w 603"/>
              <a:gd name="T23" fmla="*/ 795 h 1335"/>
              <a:gd name="T24" fmla="*/ 168 w 603"/>
              <a:gd name="T25" fmla="*/ 959 h 1335"/>
              <a:gd name="T26" fmla="*/ 109 w 603"/>
              <a:gd name="T27" fmla="*/ 1044 h 1335"/>
              <a:gd name="T28" fmla="*/ 63 w 603"/>
              <a:gd name="T29" fmla="*/ 1160 h 1335"/>
              <a:gd name="T30" fmla="*/ 21 w 603"/>
              <a:gd name="T31" fmla="*/ 1229 h 1335"/>
              <a:gd name="T32" fmla="*/ 2 w 603"/>
              <a:gd name="T33" fmla="*/ 1269 h 1335"/>
              <a:gd name="T34" fmla="*/ 51 w 603"/>
              <a:gd name="T35" fmla="*/ 1304 h 1335"/>
              <a:gd name="T36" fmla="*/ 166 w 603"/>
              <a:gd name="T37" fmla="*/ 1322 h 1335"/>
              <a:gd name="T38" fmla="*/ 187 w 603"/>
              <a:gd name="T39" fmla="*/ 1305 h 1335"/>
              <a:gd name="T40" fmla="*/ 139 w 603"/>
              <a:gd name="T41" fmla="*/ 1269 h 1335"/>
              <a:gd name="T42" fmla="*/ 197 w 603"/>
              <a:gd name="T43" fmla="*/ 1047 h 1335"/>
              <a:gd name="T44" fmla="*/ 255 w 603"/>
              <a:gd name="T45" fmla="*/ 986 h 1335"/>
              <a:gd name="T46" fmla="*/ 367 w 603"/>
              <a:gd name="T47" fmla="*/ 944 h 1335"/>
              <a:gd name="T48" fmla="*/ 384 w 603"/>
              <a:gd name="T49" fmla="*/ 1092 h 1335"/>
              <a:gd name="T50" fmla="*/ 418 w 603"/>
              <a:gd name="T51" fmla="*/ 1207 h 1335"/>
              <a:gd name="T52" fmla="*/ 401 w 603"/>
              <a:gd name="T53" fmla="*/ 1247 h 1335"/>
              <a:gd name="T54" fmla="*/ 407 w 603"/>
              <a:gd name="T55" fmla="*/ 1323 h 1335"/>
              <a:gd name="T56" fmla="*/ 451 w 603"/>
              <a:gd name="T57" fmla="*/ 1332 h 1335"/>
              <a:gd name="T58" fmla="*/ 568 w 603"/>
              <a:gd name="T59" fmla="*/ 1331 h 1335"/>
              <a:gd name="T60" fmla="*/ 603 w 603"/>
              <a:gd name="T61" fmla="*/ 1309 h 1335"/>
              <a:gd name="T62" fmla="*/ 556 w 603"/>
              <a:gd name="T63" fmla="*/ 1282 h 1335"/>
              <a:gd name="T64" fmla="*/ 516 w 603"/>
              <a:gd name="T65" fmla="*/ 1257 h 1335"/>
              <a:gd name="T66" fmla="*/ 481 w 603"/>
              <a:gd name="T67" fmla="*/ 1203 h 1335"/>
              <a:gd name="T68" fmla="*/ 468 w 603"/>
              <a:gd name="T69" fmla="*/ 943 h 1335"/>
              <a:gd name="T70" fmla="*/ 447 w 603"/>
              <a:gd name="T71" fmla="*/ 851 h 1335"/>
              <a:gd name="T72" fmla="*/ 421 w 603"/>
              <a:gd name="T73" fmla="*/ 657 h 1335"/>
              <a:gd name="T74" fmla="*/ 444 w 603"/>
              <a:gd name="T75" fmla="*/ 621 h 1335"/>
              <a:gd name="T76" fmla="*/ 439 w 603"/>
              <a:gd name="T77" fmla="*/ 448 h 1335"/>
              <a:gd name="T78" fmla="*/ 461 w 603"/>
              <a:gd name="T79" fmla="*/ 409 h 1335"/>
              <a:gd name="T80" fmla="*/ 481 w 603"/>
              <a:gd name="T81" fmla="*/ 386 h 1335"/>
              <a:gd name="T82" fmla="*/ 477 w 603"/>
              <a:gd name="T83" fmla="*/ 359 h 1335"/>
              <a:gd name="T84" fmla="*/ 494 w 603"/>
              <a:gd name="T85" fmla="*/ 340 h 1335"/>
              <a:gd name="T86" fmla="*/ 463 w 603"/>
              <a:gd name="T87" fmla="*/ 329 h 1335"/>
              <a:gd name="T88" fmla="*/ 433 w 603"/>
              <a:gd name="T89" fmla="*/ 330 h 1335"/>
              <a:gd name="T90" fmla="*/ 402 w 603"/>
              <a:gd name="T91" fmla="*/ 353 h 1335"/>
              <a:gd name="T92" fmla="*/ 381 w 603"/>
              <a:gd name="T93" fmla="*/ 345 h 1335"/>
              <a:gd name="T94" fmla="*/ 359 w 603"/>
              <a:gd name="T95" fmla="*/ 281 h 1335"/>
              <a:gd name="T96" fmla="*/ 326 w 603"/>
              <a:gd name="T97" fmla="*/ 235 h 1335"/>
              <a:gd name="T98" fmla="*/ 330 w 603"/>
              <a:gd name="T99" fmla="*/ 215 h 1335"/>
              <a:gd name="T100" fmla="*/ 362 w 603"/>
              <a:gd name="T101" fmla="*/ 181 h 1335"/>
              <a:gd name="T102" fmla="*/ 377 w 603"/>
              <a:gd name="T103" fmla="*/ 181 h 1335"/>
              <a:gd name="T104" fmla="*/ 387 w 603"/>
              <a:gd name="T105" fmla="*/ 137 h 1335"/>
              <a:gd name="T106" fmla="*/ 401 w 603"/>
              <a:gd name="T107" fmla="*/ 88 h 1335"/>
              <a:gd name="T108" fmla="*/ 412 w 603"/>
              <a:gd name="T109" fmla="*/ 99 h 1335"/>
              <a:gd name="T110" fmla="*/ 420 w 603"/>
              <a:gd name="T111" fmla="*/ 93 h 1335"/>
              <a:gd name="T112" fmla="*/ 419 w 603"/>
              <a:gd name="T113" fmla="*/ 57 h 1335"/>
              <a:gd name="T114" fmla="*/ 385 w 603"/>
              <a:gd name="T115" fmla="*/ 16 h 1335"/>
              <a:gd name="T116" fmla="*/ 315 w 603"/>
              <a:gd name="T117" fmla="*/ 1 h 1335"/>
              <a:gd name="T118" fmla="*/ 263 w 603"/>
              <a:gd name="T119" fmla="*/ 20 h 1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03" h="1335">
                <a:moveTo>
                  <a:pt x="256" y="23"/>
                </a:moveTo>
                <a:lnTo>
                  <a:pt x="256" y="23"/>
                </a:lnTo>
                <a:lnTo>
                  <a:pt x="254" y="23"/>
                </a:lnTo>
                <a:lnTo>
                  <a:pt x="249" y="24"/>
                </a:lnTo>
                <a:lnTo>
                  <a:pt x="242" y="28"/>
                </a:lnTo>
                <a:lnTo>
                  <a:pt x="233" y="34"/>
                </a:lnTo>
                <a:lnTo>
                  <a:pt x="233" y="34"/>
                </a:lnTo>
                <a:lnTo>
                  <a:pt x="228" y="40"/>
                </a:lnTo>
                <a:lnTo>
                  <a:pt x="225" y="47"/>
                </a:lnTo>
                <a:lnTo>
                  <a:pt x="221" y="57"/>
                </a:lnTo>
                <a:lnTo>
                  <a:pt x="217" y="67"/>
                </a:lnTo>
                <a:lnTo>
                  <a:pt x="215" y="78"/>
                </a:lnTo>
                <a:lnTo>
                  <a:pt x="213" y="90"/>
                </a:lnTo>
                <a:lnTo>
                  <a:pt x="211" y="101"/>
                </a:lnTo>
                <a:lnTo>
                  <a:pt x="213" y="112"/>
                </a:lnTo>
                <a:lnTo>
                  <a:pt x="213" y="112"/>
                </a:lnTo>
                <a:lnTo>
                  <a:pt x="214" y="129"/>
                </a:lnTo>
                <a:lnTo>
                  <a:pt x="215" y="141"/>
                </a:lnTo>
                <a:lnTo>
                  <a:pt x="215" y="146"/>
                </a:lnTo>
                <a:lnTo>
                  <a:pt x="214" y="149"/>
                </a:lnTo>
                <a:lnTo>
                  <a:pt x="210" y="154"/>
                </a:lnTo>
                <a:lnTo>
                  <a:pt x="207" y="158"/>
                </a:lnTo>
                <a:lnTo>
                  <a:pt x="207" y="158"/>
                </a:lnTo>
                <a:lnTo>
                  <a:pt x="202" y="161"/>
                </a:lnTo>
                <a:lnTo>
                  <a:pt x="195" y="165"/>
                </a:lnTo>
                <a:lnTo>
                  <a:pt x="182" y="169"/>
                </a:lnTo>
                <a:lnTo>
                  <a:pt x="169" y="172"/>
                </a:lnTo>
                <a:lnTo>
                  <a:pt x="184" y="181"/>
                </a:lnTo>
                <a:lnTo>
                  <a:pt x="184" y="181"/>
                </a:lnTo>
                <a:lnTo>
                  <a:pt x="181" y="183"/>
                </a:lnTo>
                <a:lnTo>
                  <a:pt x="167" y="192"/>
                </a:lnTo>
                <a:lnTo>
                  <a:pt x="167" y="192"/>
                </a:lnTo>
                <a:lnTo>
                  <a:pt x="162" y="196"/>
                </a:lnTo>
                <a:lnTo>
                  <a:pt x="157" y="201"/>
                </a:lnTo>
                <a:lnTo>
                  <a:pt x="155" y="207"/>
                </a:lnTo>
                <a:lnTo>
                  <a:pt x="152" y="212"/>
                </a:lnTo>
                <a:lnTo>
                  <a:pt x="149" y="222"/>
                </a:lnTo>
                <a:lnTo>
                  <a:pt x="148" y="227"/>
                </a:lnTo>
                <a:lnTo>
                  <a:pt x="148" y="227"/>
                </a:lnTo>
                <a:lnTo>
                  <a:pt x="143" y="233"/>
                </a:lnTo>
                <a:lnTo>
                  <a:pt x="138" y="239"/>
                </a:lnTo>
                <a:lnTo>
                  <a:pt x="134" y="240"/>
                </a:lnTo>
                <a:lnTo>
                  <a:pt x="131" y="241"/>
                </a:lnTo>
                <a:lnTo>
                  <a:pt x="131" y="241"/>
                </a:lnTo>
                <a:lnTo>
                  <a:pt x="119" y="245"/>
                </a:lnTo>
                <a:lnTo>
                  <a:pt x="113" y="247"/>
                </a:lnTo>
                <a:lnTo>
                  <a:pt x="135" y="248"/>
                </a:lnTo>
                <a:lnTo>
                  <a:pt x="135" y="248"/>
                </a:lnTo>
                <a:lnTo>
                  <a:pt x="134" y="253"/>
                </a:lnTo>
                <a:lnTo>
                  <a:pt x="135" y="260"/>
                </a:lnTo>
                <a:lnTo>
                  <a:pt x="135" y="260"/>
                </a:lnTo>
                <a:lnTo>
                  <a:pt x="135" y="262"/>
                </a:lnTo>
                <a:lnTo>
                  <a:pt x="138" y="264"/>
                </a:lnTo>
                <a:lnTo>
                  <a:pt x="145" y="268"/>
                </a:lnTo>
                <a:lnTo>
                  <a:pt x="156" y="271"/>
                </a:lnTo>
                <a:lnTo>
                  <a:pt x="156" y="271"/>
                </a:lnTo>
                <a:lnTo>
                  <a:pt x="149" y="306"/>
                </a:lnTo>
                <a:lnTo>
                  <a:pt x="144" y="335"/>
                </a:lnTo>
                <a:lnTo>
                  <a:pt x="143" y="350"/>
                </a:lnTo>
                <a:lnTo>
                  <a:pt x="143" y="360"/>
                </a:lnTo>
                <a:lnTo>
                  <a:pt x="143" y="360"/>
                </a:lnTo>
                <a:lnTo>
                  <a:pt x="145" y="384"/>
                </a:lnTo>
                <a:lnTo>
                  <a:pt x="149" y="413"/>
                </a:lnTo>
                <a:lnTo>
                  <a:pt x="157" y="481"/>
                </a:lnTo>
                <a:lnTo>
                  <a:pt x="157" y="481"/>
                </a:lnTo>
                <a:lnTo>
                  <a:pt x="158" y="500"/>
                </a:lnTo>
                <a:lnTo>
                  <a:pt x="158" y="522"/>
                </a:lnTo>
                <a:lnTo>
                  <a:pt x="158" y="566"/>
                </a:lnTo>
                <a:lnTo>
                  <a:pt x="158" y="588"/>
                </a:lnTo>
                <a:lnTo>
                  <a:pt x="160" y="606"/>
                </a:lnTo>
                <a:lnTo>
                  <a:pt x="162" y="613"/>
                </a:lnTo>
                <a:lnTo>
                  <a:pt x="164" y="620"/>
                </a:lnTo>
                <a:lnTo>
                  <a:pt x="167" y="626"/>
                </a:lnTo>
                <a:lnTo>
                  <a:pt x="170" y="629"/>
                </a:lnTo>
                <a:lnTo>
                  <a:pt x="170" y="629"/>
                </a:lnTo>
                <a:lnTo>
                  <a:pt x="199" y="648"/>
                </a:lnTo>
                <a:lnTo>
                  <a:pt x="210" y="656"/>
                </a:lnTo>
                <a:lnTo>
                  <a:pt x="210" y="656"/>
                </a:lnTo>
                <a:lnTo>
                  <a:pt x="208" y="686"/>
                </a:lnTo>
                <a:lnTo>
                  <a:pt x="207" y="712"/>
                </a:lnTo>
                <a:lnTo>
                  <a:pt x="207" y="735"/>
                </a:lnTo>
                <a:lnTo>
                  <a:pt x="207" y="735"/>
                </a:lnTo>
                <a:lnTo>
                  <a:pt x="209" y="777"/>
                </a:lnTo>
                <a:lnTo>
                  <a:pt x="208" y="795"/>
                </a:lnTo>
                <a:lnTo>
                  <a:pt x="208" y="802"/>
                </a:lnTo>
                <a:lnTo>
                  <a:pt x="207" y="805"/>
                </a:lnTo>
                <a:lnTo>
                  <a:pt x="207" y="805"/>
                </a:lnTo>
                <a:lnTo>
                  <a:pt x="201" y="832"/>
                </a:lnTo>
                <a:lnTo>
                  <a:pt x="189" y="882"/>
                </a:lnTo>
                <a:lnTo>
                  <a:pt x="174" y="938"/>
                </a:lnTo>
                <a:lnTo>
                  <a:pt x="168" y="959"/>
                </a:lnTo>
                <a:lnTo>
                  <a:pt x="163" y="975"/>
                </a:lnTo>
                <a:lnTo>
                  <a:pt x="163" y="975"/>
                </a:lnTo>
                <a:lnTo>
                  <a:pt x="157" y="985"/>
                </a:lnTo>
                <a:lnTo>
                  <a:pt x="149" y="996"/>
                </a:lnTo>
                <a:lnTo>
                  <a:pt x="128" y="1018"/>
                </a:lnTo>
                <a:lnTo>
                  <a:pt x="119" y="1031"/>
                </a:lnTo>
                <a:lnTo>
                  <a:pt x="109" y="1044"/>
                </a:lnTo>
                <a:lnTo>
                  <a:pt x="101" y="1058"/>
                </a:lnTo>
                <a:lnTo>
                  <a:pt x="98" y="1065"/>
                </a:lnTo>
                <a:lnTo>
                  <a:pt x="96" y="1073"/>
                </a:lnTo>
                <a:lnTo>
                  <a:pt x="96" y="1073"/>
                </a:lnTo>
                <a:lnTo>
                  <a:pt x="90" y="1091"/>
                </a:lnTo>
                <a:lnTo>
                  <a:pt x="82" y="1112"/>
                </a:lnTo>
                <a:lnTo>
                  <a:pt x="63" y="1160"/>
                </a:lnTo>
                <a:lnTo>
                  <a:pt x="39" y="1214"/>
                </a:lnTo>
                <a:lnTo>
                  <a:pt x="39" y="1214"/>
                </a:lnTo>
                <a:lnTo>
                  <a:pt x="34" y="1216"/>
                </a:lnTo>
                <a:lnTo>
                  <a:pt x="29" y="1219"/>
                </a:lnTo>
                <a:lnTo>
                  <a:pt x="26" y="1223"/>
                </a:lnTo>
                <a:lnTo>
                  <a:pt x="26" y="1223"/>
                </a:lnTo>
                <a:lnTo>
                  <a:pt x="21" y="1229"/>
                </a:lnTo>
                <a:lnTo>
                  <a:pt x="15" y="1238"/>
                </a:lnTo>
                <a:lnTo>
                  <a:pt x="3" y="1252"/>
                </a:lnTo>
                <a:lnTo>
                  <a:pt x="3" y="1252"/>
                </a:lnTo>
                <a:lnTo>
                  <a:pt x="2" y="1256"/>
                </a:lnTo>
                <a:lnTo>
                  <a:pt x="0" y="1260"/>
                </a:lnTo>
                <a:lnTo>
                  <a:pt x="0" y="1264"/>
                </a:lnTo>
                <a:lnTo>
                  <a:pt x="2" y="1269"/>
                </a:lnTo>
                <a:lnTo>
                  <a:pt x="5" y="1279"/>
                </a:lnTo>
                <a:lnTo>
                  <a:pt x="8" y="1282"/>
                </a:lnTo>
                <a:lnTo>
                  <a:pt x="10" y="1286"/>
                </a:lnTo>
                <a:lnTo>
                  <a:pt x="10" y="1286"/>
                </a:lnTo>
                <a:lnTo>
                  <a:pt x="16" y="1290"/>
                </a:lnTo>
                <a:lnTo>
                  <a:pt x="26" y="1293"/>
                </a:lnTo>
                <a:lnTo>
                  <a:pt x="51" y="1304"/>
                </a:lnTo>
                <a:lnTo>
                  <a:pt x="86" y="1316"/>
                </a:lnTo>
                <a:lnTo>
                  <a:pt x="86" y="1316"/>
                </a:lnTo>
                <a:lnTo>
                  <a:pt x="93" y="1319"/>
                </a:lnTo>
                <a:lnTo>
                  <a:pt x="113" y="1321"/>
                </a:lnTo>
                <a:lnTo>
                  <a:pt x="139" y="1323"/>
                </a:lnTo>
                <a:lnTo>
                  <a:pt x="152" y="1323"/>
                </a:lnTo>
                <a:lnTo>
                  <a:pt x="166" y="1322"/>
                </a:lnTo>
                <a:lnTo>
                  <a:pt x="166" y="1322"/>
                </a:lnTo>
                <a:lnTo>
                  <a:pt x="185" y="1320"/>
                </a:lnTo>
                <a:lnTo>
                  <a:pt x="191" y="1319"/>
                </a:lnTo>
                <a:lnTo>
                  <a:pt x="193" y="1317"/>
                </a:lnTo>
                <a:lnTo>
                  <a:pt x="196" y="1316"/>
                </a:lnTo>
                <a:lnTo>
                  <a:pt x="195" y="1314"/>
                </a:lnTo>
                <a:lnTo>
                  <a:pt x="187" y="1305"/>
                </a:lnTo>
                <a:lnTo>
                  <a:pt x="187" y="1305"/>
                </a:lnTo>
                <a:lnTo>
                  <a:pt x="182" y="1299"/>
                </a:lnTo>
                <a:lnTo>
                  <a:pt x="175" y="1295"/>
                </a:lnTo>
                <a:lnTo>
                  <a:pt x="160" y="1286"/>
                </a:lnTo>
                <a:lnTo>
                  <a:pt x="146" y="1278"/>
                </a:lnTo>
                <a:lnTo>
                  <a:pt x="142" y="1274"/>
                </a:lnTo>
                <a:lnTo>
                  <a:pt x="139" y="1269"/>
                </a:lnTo>
                <a:lnTo>
                  <a:pt x="139" y="1269"/>
                </a:lnTo>
                <a:lnTo>
                  <a:pt x="127" y="1233"/>
                </a:lnTo>
                <a:lnTo>
                  <a:pt x="120" y="1207"/>
                </a:lnTo>
                <a:lnTo>
                  <a:pt x="120" y="1207"/>
                </a:lnTo>
                <a:lnTo>
                  <a:pt x="158" y="1125"/>
                </a:lnTo>
                <a:lnTo>
                  <a:pt x="186" y="1068"/>
                </a:lnTo>
                <a:lnTo>
                  <a:pt x="197" y="1047"/>
                </a:lnTo>
                <a:lnTo>
                  <a:pt x="203" y="1039"/>
                </a:lnTo>
                <a:lnTo>
                  <a:pt x="203" y="1039"/>
                </a:lnTo>
                <a:lnTo>
                  <a:pt x="234" y="1015"/>
                </a:lnTo>
                <a:lnTo>
                  <a:pt x="234" y="1015"/>
                </a:lnTo>
                <a:lnTo>
                  <a:pt x="240" y="1009"/>
                </a:lnTo>
                <a:lnTo>
                  <a:pt x="248" y="998"/>
                </a:lnTo>
                <a:lnTo>
                  <a:pt x="255" y="986"/>
                </a:lnTo>
                <a:lnTo>
                  <a:pt x="261" y="975"/>
                </a:lnTo>
                <a:lnTo>
                  <a:pt x="261" y="975"/>
                </a:lnTo>
                <a:lnTo>
                  <a:pt x="293" y="902"/>
                </a:lnTo>
                <a:lnTo>
                  <a:pt x="320" y="838"/>
                </a:lnTo>
                <a:lnTo>
                  <a:pt x="320" y="838"/>
                </a:lnTo>
                <a:lnTo>
                  <a:pt x="348" y="898"/>
                </a:lnTo>
                <a:lnTo>
                  <a:pt x="367" y="944"/>
                </a:lnTo>
                <a:lnTo>
                  <a:pt x="373" y="962"/>
                </a:lnTo>
                <a:lnTo>
                  <a:pt x="377" y="973"/>
                </a:lnTo>
                <a:lnTo>
                  <a:pt x="377" y="973"/>
                </a:lnTo>
                <a:lnTo>
                  <a:pt x="378" y="994"/>
                </a:lnTo>
                <a:lnTo>
                  <a:pt x="379" y="1029"/>
                </a:lnTo>
                <a:lnTo>
                  <a:pt x="381" y="1064"/>
                </a:lnTo>
                <a:lnTo>
                  <a:pt x="384" y="1092"/>
                </a:lnTo>
                <a:lnTo>
                  <a:pt x="384" y="1092"/>
                </a:lnTo>
                <a:lnTo>
                  <a:pt x="386" y="1104"/>
                </a:lnTo>
                <a:lnTo>
                  <a:pt x="391" y="1120"/>
                </a:lnTo>
                <a:lnTo>
                  <a:pt x="403" y="1155"/>
                </a:lnTo>
                <a:lnTo>
                  <a:pt x="414" y="1187"/>
                </a:lnTo>
                <a:lnTo>
                  <a:pt x="416" y="1199"/>
                </a:lnTo>
                <a:lnTo>
                  <a:pt x="418" y="1207"/>
                </a:lnTo>
                <a:lnTo>
                  <a:pt x="416" y="1243"/>
                </a:lnTo>
                <a:lnTo>
                  <a:pt x="416" y="1243"/>
                </a:lnTo>
                <a:lnTo>
                  <a:pt x="408" y="1243"/>
                </a:lnTo>
                <a:lnTo>
                  <a:pt x="403" y="1244"/>
                </a:lnTo>
                <a:lnTo>
                  <a:pt x="401" y="1246"/>
                </a:lnTo>
                <a:lnTo>
                  <a:pt x="401" y="1247"/>
                </a:lnTo>
                <a:lnTo>
                  <a:pt x="401" y="1247"/>
                </a:lnTo>
                <a:lnTo>
                  <a:pt x="403" y="1266"/>
                </a:lnTo>
                <a:lnTo>
                  <a:pt x="403" y="1286"/>
                </a:lnTo>
                <a:lnTo>
                  <a:pt x="403" y="1286"/>
                </a:lnTo>
                <a:lnTo>
                  <a:pt x="402" y="1307"/>
                </a:lnTo>
                <a:lnTo>
                  <a:pt x="403" y="1317"/>
                </a:lnTo>
                <a:lnTo>
                  <a:pt x="404" y="1321"/>
                </a:lnTo>
                <a:lnTo>
                  <a:pt x="407" y="1323"/>
                </a:lnTo>
                <a:lnTo>
                  <a:pt x="407" y="1323"/>
                </a:lnTo>
                <a:lnTo>
                  <a:pt x="410" y="1326"/>
                </a:lnTo>
                <a:lnTo>
                  <a:pt x="415" y="1328"/>
                </a:lnTo>
                <a:lnTo>
                  <a:pt x="427" y="1331"/>
                </a:lnTo>
                <a:lnTo>
                  <a:pt x="440" y="1332"/>
                </a:lnTo>
                <a:lnTo>
                  <a:pt x="451" y="1332"/>
                </a:lnTo>
                <a:lnTo>
                  <a:pt x="451" y="1332"/>
                </a:lnTo>
                <a:lnTo>
                  <a:pt x="467" y="1332"/>
                </a:lnTo>
                <a:lnTo>
                  <a:pt x="489" y="1333"/>
                </a:lnTo>
                <a:lnTo>
                  <a:pt x="513" y="1335"/>
                </a:lnTo>
                <a:lnTo>
                  <a:pt x="535" y="1335"/>
                </a:lnTo>
                <a:lnTo>
                  <a:pt x="535" y="1335"/>
                </a:lnTo>
                <a:lnTo>
                  <a:pt x="556" y="1333"/>
                </a:lnTo>
                <a:lnTo>
                  <a:pt x="568" y="1331"/>
                </a:lnTo>
                <a:lnTo>
                  <a:pt x="580" y="1328"/>
                </a:lnTo>
                <a:lnTo>
                  <a:pt x="590" y="1325"/>
                </a:lnTo>
                <a:lnTo>
                  <a:pt x="598" y="1320"/>
                </a:lnTo>
                <a:lnTo>
                  <a:pt x="601" y="1317"/>
                </a:lnTo>
                <a:lnTo>
                  <a:pt x="602" y="1315"/>
                </a:lnTo>
                <a:lnTo>
                  <a:pt x="603" y="1311"/>
                </a:lnTo>
                <a:lnTo>
                  <a:pt x="603" y="1309"/>
                </a:lnTo>
                <a:lnTo>
                  <a:pt x="603" y="1309"/>
                </a:lnTo>
                <a:lnTo>
                  <a:pt x="600" y="1303"/>
                </a:lnTo>
                <a:lnTo>
                  <a:pt x="596" y="1298"/>
                </a:lnTo>
                <a:lnTo>
                  <a:pt x="590" y="1295"/>
                </a:lnTo>
                <a:lnTo>
                  <a:pt x="584" y="1292"/>
                </a:lnTo>
                <a:lnTo>
                  <a:pt x="569" y="1287"/>
                </a:lnTo>
                <a:lnTo>
                  <a:pt x="556" y="1282"/>
                </a:lnTo>
                <a:lnTo>
                  <a:pt x="556" y="1282"/>
                </a:lnTo>
                <a:lnTo>
                  <a:pt x="543" y="1278"/>
                </a:lnTo>
                <a:lnTo>
                  <a:pt x="533" y="1274"/>
                </a:lnTo>
                <a:lnTo>
                  <a:pt x="528" y="1270"/>
                </a:lnTo>
                <a:lnTo>
                  <a:pt x="524" y="1268"/>
                </a:lnTo>
                <a:lnTo>
                  <a:pt x="520" y="1263"/>
                </a:lnTo>
                <a:lnTo>
                  <a:pt x="516" y="1257"/>
                </a:lnTo>
                <a:lnTo>
                  <a:pt x="516" y="1257"/>
                </a:lnTo>
                <a:lnTo>
                  <a:pt x="509" y="1246"/>
                </a:lnTo>
                <a:lnTo>
                  <a:pt x="503" y="1240"/>
                </a:lnTo>
                <a:lnTo>
                  <a:pt x="500" y="1237"/>
                </a:lnTo>
                <a:lnTo>
                  <a:pt x="484" y="1237"/>
                </a:lnTo>
                <a:lnTo>
                  <a:pt x="478" y="1220"/>
                </a:lnTo>
                <a:lnTo>
                  <a:pt x="481" y="1203"/>
                </a:lnTo>
                <a:lnTo>
                  <a:pt x="481" y="1203"/>
                </a:lnTo>
                <a:lnTo>
                  <a:pt x="477" y="1084"/>
                </a:lnTo>
                <a:lnTo>
                  <a:pt x="472" y="999"/>
                </a:lnTo>
                <a:lnTo>
                  <a:pt x="471" y="956"/>
                </a:lnTo>
                <a:lnTo>
                  <a:pt x="471" y="956"/>
                </a:lnTo>
                <a:lnTo>
                  <a:pt x="471" y="950"/>
                </a:lnTo>
                <a:lnTo>
                  <a:pt x="468" y="943"/>
                </a:lnTo>
                <a:lnTo>
                  <a:pt x="462" y="924"/>
                </a:lnTo>
                <a:lnTo>
                  <a:pt x="455" y="905"/>
                </a:lnTo>
                <a:lnTo>
                  <a:pt x="453" y="896"/>
                </a:lnTo>
                <a:lnTo>
                  <a:pt x="451" y="887"/>
                </a:lnTo>
                <a:lnTo>
                  <a:pt x="451" y="887"/>
                </a:lnTo>
                <a:lnTo>
                  <a:pt x="450" y="874"/>
                </a:lnTo>
                <a:lnTo>
                  <a:pt x="447" y="851"/>
                </a:lnTo>
                <a:lnTo>
                  <a:pt x="433" y="792"/>
                </a:lnTo>
                <a:lnTo>
                  <a:pt x="414" y="709"/>
                </a:lnTo>
                <a:lnTo>
                  <a:pt x="414" y="709"/>
                </a:lnTo>
                <a:lnTo>
                  <a:pt x="403" y="656"/>
                </a:lnTo>
                <a:lnTo>
                  <a:pt x="403" y="656"/>
                </a:lnTo>
                <a:lnTo>
                  <a:pt x="408" y="656"/>
                </a:lnTo>
                <a:lnTo>
                  <a:pt x="421" y="657"/>
                </a:lnTo>
                <a:lnTo>
                  <a:pt x="436" y="656"/>
                </a:lnTo>
                <a:lnTo>
                  <a:pt x="442" y="654"/>
                </a:lnTo>
                <a:lnTo>
                  <a:pt x="447" y="652"/>
                </a:lnTo>
                <a:lnTo>
                  <a:pt x="447" y="652"/>
                </a:lnTo>
                <a:lnTo>
                  <a:pt x="448" y="648"/>
                </a:lnTo>
                <a:lnTo>
                  <a:pt x="447" y="641"/>
                </a:lnTo>
                <a:lnTo>
                  <a:pt x="444" y="621"/>
                </a:lnTo>
                <a:lnTo>
                  <a:pt x="438" y="592"/>
                </a:lnTo>
                <a:lnTo>
                  <a:pt x="430" y="559"/>
                </a:lnTo>
                <a:lnTo>
                  <a:pt x="414" y="500"/>
                </a:lnTo>
                <a:lnTo>
                  <a:pt x="407" y="472"/>
                </a:lnTo>
                <a:lnTo>
                  <a:pt x="407" y="472"/>
                </a:lnTo>
                <a:lnTo>
                  <a:pt x="425" y="460"/>
                </a:lnTo>
                <a:lnTo>
                  <a:pt x="439" y="448"/>
                </a:lnTo>
                <a:lnTo>
                  <a:pt x="447" y="442"/>
                </a:lnTo>
                <a:lnTo>
                  <a:pt x="451" y="435"/>
                </a:lnTo>
                <a:lnTo>
                  <a:pt x="451" y="435"/>
                </a:lnTo>
                <a:lnTo>
                  <a:pt x="456" y="428"/>
                </a:lnTo>
                <a:lnTo>
                  <a:pt x="459" y="421"/>
                </a:lnTo>
                <a:lnTo>
                  <a:pt x="461" y="415"/>
                </a:lnTo>
                <a:lnTo>
                  <a:pt x="461" y="409"/>
                </a:lnTo>
                <a:lnTo>
                  <a:pt x="462" y="399"/>
                </a:lnTo>
                <a:lnTo>
                  <a:pt x="461" y="395"/>
                </a:lnTo>
                <a:lnTo>
                  <a:pt x="461" y="395"/>
                </a:lnTo>
                <a:lnTo>
                  <a:pt x="471" y="392"/>
                </a:lnTo>
                <a:lnTo>
                  <a:pt x="477" y="389"/>
                </a:lnTo>
                <a:lnTo>
                  <a:pt x="481" y="386"/>
                </a:lnTo>
                <a:lnTo>
                  <a:pt x="481" y="386"/>
                </a:lnTo>
                <a:lnTo>
                  <a:pt x="486" y="380"/>
                </a:lnTo>
                <a:lnTo>
                  <a:pt x="486" y="377"/>
                </a:lnTo>
                <a:lnTo>
                  <a:pt x="486" y="376"/>
                </a:lnTo>
                <a:lnTo>
                  <a:pt x="486" y="376"/>
                </a:lnTo>
                <a:lnTo>
                  <a:pt x="479" y="372"/>
                </a:lnTo>
                <a:lnTo>
                  <a:pt x="474" y="370"/>
                </a:lnTo>
                <a:lnTo>
                  <a:pt x="477" y="359"/>
                </a:lnTo>
                <a:lnTo>
                  <a:pt x="471" y="356"/>
                </a:lnTo>
                <a:lnTo>
                  <a:pt x="471" y="356"/>
                </a:lnTo>
                <a:lnTo>
                  <a:pt x="480" y="347"/>
                </a:lnTo>
                <a:lnTo>
                  <a:pt x="487" y="342"/>
                </a:lnTo>
                <a:lnTo>
                  <a:pt x="491" y="341"/>
                </a:lnTo>
                <a:lnTo>
                  <a:pt x="494" y="340"/>
                </a:lnTo>
                <a:lnTo>
                  <a:pt x="494" y="340"/>
                </a:lnTo>
                <a:lnTo>
                  <a:pt x="498" y="340"/>
                </a:lnTo>
                <a:lnTo>
                  <a:pt x="502" y="339"/>
                </a:lnTo>
                <a:lnTo>
                  <a:pt x="504" y="336"/>
                </a:lnTo>
                <a:lnTo>
                  <a:pt x="520" y="327"/>
                </a:lnTo>
                <a:lnTo>
                  <a:pt x="518" y="321"/>
                </a:lnTo>
                <a:lnTo>
                  <a:pt x="504" y="313"/>
                </a:lnTo>
                <a:lnTo>
                  <a:pt x="463" y="329"/>
                </a:lnTo>
                <a:lnTo>
                  <a:pt x="463" y="329"/>
                </a:lnTo>
                <a:lnTo>
                  <a:pt x="456" y="327"/>
                </a:lnTo>
                <a:lnTo>
                  <a:pt x="451" y="325"/>
                </a:lnTo>
                <a:lnTo>
                  <a:pt x="447" y="325"/>
                </a:lnTo>
                <a:lnTo>
                  <a:pt x="447" y="325"/>
                </a:lnTo>
                <a:lnTo>
                  <a:pt x="440" y="327"/>
                </a:lnTo>
                <a:lnTo>
                  <a:pt x="433" y="330"/>
                </a:lnTo>
                <a:lnTo>
                  <a:pt x="420" y="339"/>
                </a:lnTo>
                <a:lnTo>
                  <a:pt x="420" y="339"/>
                </a:lnTo>
                <a:lnTo>
                  <a:pt x="415" y="341"/>
                </a:lnTo>
                <a:lnTo>
                  <a:pt x="410" y="347"/>
                </a:lnTo>
                <a:lnTo>
                  <a:pt x="404" y="353"/>
                </a:lnTo>
                <a:lnTo>
                  <a:pt x="404" y="353"/>
                </a:lnTo>
                <a:lnTo>
                  <a:pt x="402" y="353"/>
                </a:lnTo>
                <a:lnTo>
                  <a:pt x="399" y="354"/>
                </a:lnTo>
                <a:lnTo>
                  <a:pt x="397" y="356"/>
                </a:lnTo>
                <a:lnTo>
                  <a:pt x="397" y="356"/>
                </a:lnTo>
                <a:lnTo>
                  <a:pt x="391" y="363"/>
                </a:lnTo>
                <a:lnTo>
                  <a:pt x="386" y="363"/>
                </a:lnTo>
                <a:lnTo>
                  <a:pt x="386" y="363"/>
                </a:lnTo>
                <a:lnTo>
                  <a:pt x="381" y="345"/>
                </a:lnTo>
                <a:lnTo>
                  <a:pt x="378" y="329"/>
                </a:lnTo>
                <a:lnTo>
                  <a:pt x="377" y="316"/>
                </a:lnTo>
                <a:lnTo>
                  <a:pt x="377" y="316"/>
                </a:lnTo>
                <a:lnTo>
                  <a:pt x="375" y="310"/>
                </a:lnTo>
                <a:lnTo>
                  <a:pt x="373" y="302"/>
                </a:lnTo>
                <a:lnTo>
                  <a:pt x="366" y="290"/>
                </a:lnTo>
                <a:lnTo>
                  <a:pt x="359" y="281"/>
                </a:lnTo>
                <a:lnTo>
                  <a:pt x="356" y="277"/>
                </a:lnTo>
                <a:lnTo>
                  <a:pt x="356" y="277"/>
                </a:lnTo>
                <a:lnTo>
                  <a:pt x="349" y="262"/>
                </a:lnTo>
                <a:lnTo>
                  <a:pt x="343" y="249"/>
                </a:lnTo>
                <a:lnTo>
                  <a:pt x="337" y="241"/>
                </a:lnTo>
                <a:lnTo>
                  <a:pt x="337" y="241"/>
                </a:lnTo>
                <a:lnTo>
                  <a:pt x="326" y="235"/>
                </a:lnTo>
                <a:lnTo>
                  <a:pt x="309" y="227"/>
                </a:lnTo>
                <a:lnTo>
                  <a:pt x="286" y="217"/>
                </a:lnTo>
                <a:lnTo>
                  <a:pt x="290" y="208"/>
                </a:lnTo>
                <a:lnTo>
                  <a:pt x="290" y="208"/>
                </a:lnTo>
                <a:lnTo>
                  <a:pt x="309" y="213"/>
                </a:lnTo>
                <a:lnTo>
                  <a:pt x="324" y="215"/>
                </a:lnTo>
                <a:lnTo>
                  <a:pt x="330" y="215"/>
                </a:lnTo>
                <a:lnTo>
                  <a:pt x="333" y="213"/>
                </a:lnTo>
                <a:lnTo>
                  <a:pt x="333" y="213"/>
                </a:lnTo>
                <a:lnTo>
                  <a:pt x="338" y="207"/>
                </a:lnTo>
                <a:lnTo>
                  <a:pt x="344" y="200"/>
                </a:lnTo>
                <a:lnTo>
                  <a:pt x="356" y="188"/>
                </a:lnTo>
                <a:lnTo>
                  <a:pt x="356" y="188"/>
                </a:lnTo>
                <a:lnTo>
                  <a:pt x="362" y="181"/>
                </a:lnTo>
                <a:lnTo>
                  <a:pt x="365" y="177"/>
                </a:lnTo>
                <a:lnTo>
                  <a:pt x="365" y="177"/>
                </a:lnTo>
                <a:lnTo>
                  <a:pt x="368" y="180"/>
                </a:lnTo>
                <a:lnTo>
                  <a:pt x="372" y="182"/>
                </a:lnTo>
                <a:lnTo>
                  <a:pt x="374" y="182"/>
                </a:lnTo>
                <a:lnTo>
                  <a:pt x="374" y="182"/>
                </a:lnTo>
                <a:lnTo>
                  <a:pt x="377" y="181"/>
                </a:lnTo>
                <a:lnTo>
                  <a:pt x="378" y="177"/>
                </a:lnTo>
                <a:lnTo>
                  <a:pt x="380" y="164"/>
                </a:lnTo>
                <a:lnTo>
                  <a:pt x="380" y="164"/>
                </a:lnTo>
                <a:lnTo>
                  <a:pt x="381" y="154"/>
                </a:lnTo>
                <a:lnTo>
                  <a:pt x="384" y="147"/>
                </a:lnTo>
                <a:lnTo>
                  <a:pt x="387" y="137"/>
                </a:lnTo>
                <a:lnTo>
                  <a:pt x="387" y="137"/>
                </a:lnTo>
                <a:lnTo>
                  <a:pt x="392" y="129"/>
                </a:lnTo>
                <a:lnTo>
                  <a:pt x="397" y="119"/>
                </a:lnTo>
                <a:lnTo>
                  <a:pt x="397" y="119"/>
                </a:lnTo>
                <a:lnTo>
                  <a:pt x="398" y="117"/>
                </a:lnTo>
                <a:lnTo>
                  <a:pt x="399" y="112"/>
                </a:lnTo>
                <a:lnTo>
                  <a:pt x="401" y="101"/>
                </a:lnTo>
                <a:lnTo>
                  <a:pt x="401" y="88"/>
                </a:lnTo>
                <a:lnTo>
                  <a:pt x="407" y="95"/>
                </a:lnTo>
                <a:lnTo>
                  <a:pt x="408" y="86"/>
                </a:lnTo>
                <a:lnTo>
                  <a:pt x="408" y="86"/>
                </a:lnTo>
                <a:lnTo>
                  <a:pt x="410" y="89"/>
                </a:lnTo>
                <a:lnTo>
                  <a:pt x="413" y="95"/>
                </a:lnTo>
                <a:lnTo>
                  <a:pt x="413" y="95"/>
                </a:lnTo>
                <a:lnTo>
                  <a:pt x="412" y="99"/>
                </a:lnTo>
                <a:lnTo>
                  <a:pt x="409" y="105"/>
                </a:lnTo>
                <a:lnTo>
                  <a:pt x="407" y="110"/>
                </a:lnTo>
                <a:lnTo>
                  <a:pt x="407" y="110"/>
                </a:lnTo>
                <a:lnTo>
                  <a:pt x="412" y="105"/>
                </a:lnTo>
                <a:lnTo>
                  <a:pt x="416" y="99"/>
                </a:lnTo>
                <a:lnTo>
                  <a:pt x="420" y="93"/>
                </a:lnTo>
                <a:lnTo>
                  <a:pt x="420" y="93"/>
                </a:lnTo>
                <a:lnTo>
                  <a:pt x="420" y="89"/>
                </a:lnTo>
                <a:lnTo>
                  <a:pt x="419" y="82"/>
                </a:lnTo>
                <a:lnTo>
                  <a:pt x="414" y="66"/>
                </a:lnTo>
                <a:lnTo>
                  <a:pt x="407" y="43"/>
                </a:lnTo>
                <a:lnTo>
                  <a:pt x="420" y="59"/>
                </a:lnTo>
                <a:lnTo>
                  <a:pt x="420" y="59"/>
                </a:lnTo>
                <a:lnTo>
                  <a:pt x="419" y="57"/>
                </a:lnTo>
                <a:lnTo>
                  <a:pt x="418" y="49"/>
                </a:lnTo>
                <a:lnTo>
                  <a:pt x="413" y="41"/>
                </a:lnTo>
                <a:lnTo>
                  <a:pt x="409" y="35"/>
                </a:lnTo>
                <a:lnTo>
                  <a:pt x="404" y="30"/>
                </a:lnTo>
                <a:lnTo>
                  <a:pt x="404" y="30"/>
                </a:lnTo>
                <a:lnTo>
                  <a:pt x="392" y="20"/>
                </a:lnTo>
                <a:lnTo>
                  <a:pt x="385" y="16"/>
                </a:lnTo>
                <a:lnTo>
                  <a:pt x="377" y="11"/>
                </a:lnTo>
                <a:lnTo>
                  <a:pt x="368" y="6"/>
                </a:lnTo>
                <a:lnTo>
                  <a:pt x="359" y="4"/>
                </a:lnTo>
                <a:lnTo>
                  <a:pt x="348" y="1"/>
                </a:lnTo>
                <a:lnTo>
                  <a:pt x="337" y="0"/>
                </a:lnTo>
                <a:lnTo>
                  <a:pt x="337" y="0"/>
                </a:lnTo>
                <a:lnTo>
                  <a:pt x="315" y="1"/>
                </a:lnTo>
                <a:lnTo>
                  <a:pt x="296" y="4"/>
                </a:lnTo>
                <a:lnTo>
                  <a:pt x="283" y="8"/>
                </a:lnTo>
                <a:lnTo>
                  <a:pt x="278" y="11"/>
                </a:lnTo>
                <a:lnTo>
                  <a:pt x="274" y="13"/>
                </a:lnTo>
                <a:lnTo>
                  <a:pt x="274" y="13"/>
                </a:lnTo>
                <a:lnTo>
                  <a:pt x="269" y="18"/>
                </a:lnTo>
                <a:lnTo>
                  <a:pt x="263" y="20"/>
                </a:lnTo>
                <a:lnTo>
                  <a:pt x="256" y="23"/>
                </a:lnTo>
                <a:lnTo>
                  <a:pt x="256" y="2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5">
            <a:extLst>
              <a:ext uri="{FF2B5EF4-FFF2-40B4-BE49-F238E27FC236}">
                <a16:creationId xmlns:a16="http://schemas.microsoft.com/office/drawing/2014/main" id="{43585C7B-DE51-463F-9B80-0FBB046EBA66}"/>
              </a:ext>
            </a:extLst>
          </p:cNvPr>
          <p:cNvSpPr>
            <a:spLocks/>
          </p:cNvSpPr>
          <p:nvPr/>
        </p:nvSpPr>
        <p:spPr bwMode="auto">
          <a:xfrm>
            <a:off x="2743919" y="4623021"/>
            <a:ext cx="678911" cy="1678787"/>
          </a:xfrm>
          <a:custGeom>
            <a:avLst/>
            <a:gdLst>
              <a:gd name="T0" fmla="*/ 149 w 514"/>
              <a:gd name="T1" fmla="*/ 144 h 1271"/>
              <a:gd name="T2" fmla="*/ 141 w 514"/>
              <a:gd name="T3" fmla="*/ 161 h 1271"/>
              <a:gd name="T4" fmla="*/ 81 w 514"/>
              <a:gd name="T5" fmla="*/ 201 h 1271"/>
              <a:gd name="T6" fmla="*/ 54 w 514"/>
              <a:gd name="T7" fmla="*/ 232 h 1271"/>
              <a:gd name="T8" fmla="*/ 43 w 514"/>
              <a:gd name="T9" fmla="*/ 351 h 1271"/>
              <a:gd name="T10" fmla="*/ 78 w 514"/>
              <a:gd name="T11" fmla="*/ 657 h 1271"/>
              <a:gd name="T12" fmla="*/ 91 w 514"/>
              <a:gd name="T13" fmla="*/ 707 h 1271"/>
              <a:gd name="T14" fmla="*/ 111 w 514"/>
              <a:gd name="T15" fmla="*/ 707 h 1271"/>
              <a:gd name="T16" fmla="*/ 135 w 514"/>
              <a:gd name="T17" fmla="*/ 868 h 1271"/>
              <a:gd name="T18" fmla="*/ 111 w 514"/>
              <a:gd name="T19" fmla="*/ 909 h 1271"/>
              <a:gd name="T20" fmla="*/ 81 w 514"/>
              <a:gd name="T21" fmla="*/ 937 h 1271"/>
              <a:gd name="T22" fmla="*/ 58 w 514"/>
              <a:gd name="T23" fmla="*/ 996 h 1271"/>
              <a:gd name="T24" fmla="*/ 17 w 514"/>
              <a:gd name="T25" fmla="*/ 1084 h 1271"/>
              <a:gd name="T26" fmla="*/ 10 w 514"/>
              <a:gd name="T27" fmla="*/ 1118 h 1271"/>
              <a:gd name="T28" fmla="*/ 7 w 514"/>
              <a:gd name="T29" fmla="*/ 1199 h 1271"/>
              <a:gd name="T30" fmla="*/ 29 w 514"/>
              <a:gd name="T31" fmla="*/ 1240 h 1271"/>
              <a:gd name="T32" fmla="*/ 67 w 514"/>
              <a:gd name="T33" fmla="*/ 1244 h 1271"/>
              <a:gd name="T34" fmla="*/ 78 w 514"/>
              <a:gd name="T35" fmla="*/ 1160 h 1271"/>
              <a:gd name="T36" fmla="*/ 99 w 514"/>
              <a:gd name="T37" fmla="*/ 1159 h 1271"/>
              <a:gd name="T38" fmla="*/ 152 w 514"/>
              <a:gd name="T39" fmla="*/ 1080 h 1271"/>
              <a:gd name="T40" fmla="*/ 229 w 514"/>
              <a:gd name="T41" fmla="*/ 952 h 1271"/>
              <a:gd name="T42" fmla="*/ 265 w 514"/>
              <a:gd name="T43" fmla="*/ 886 h 1271"/>
              <a:gd name="T44" fmla="*/ 272 w 514"/>
              <a:gd name="T45" fmla="*/ 929 h 1271"/>
              <a:gd name="T46" fmla="*/ 284 w 514"/>
              <a:gd name="T47" fmla="*/ 1041 h 1271"/>
              <a:gd name="T48" fmla="*/ 299 w 514"/>
              <a:gd name="T49" fmla="*/ 1127 h 1271"/>
              <a:gd name="T50" fmla="*/ 310 w 514"/>
              <a:gd name="T51" fmla="*/ 1223 h 1271"/>
              <a:gd name="T52" fmla="*/ 313 w 514"/>
              <a:gd name="T53" fmla="*/ 1263 h 1271"/>
              <a:gd name="T54" fmla="*/ 398 w 514"/>
              <a:gd name="T55" fmla="*/ 1263 h 1271"/>
              <a:gd name="T56" fmla="*/ 483 w 514"/>
              <a:gd name="T57" fmla="*/ 1269 h 1271"/>
              <a:gd name="T58" fmla="*/ 514 w 514"/>
              <a:gd name="T59" fmla="*/ 1240 h 1271"/>
              <a:gd name="T60" fmla="*/ 468 w 514"/>
              <a:gd name="T61" fmla="*/ 1226 h 1271"/>
              <a:gd name="T62" fmla="*/ 432 w 514"/>
              <a:gd name="T63" fmla="*/ 1121 h 1271"/>
              <a:gd name="T64" fmla="*/ 405 w 514"/>
              <a:gd name="T65" fmla="*/ 963 h 1271"/>
              <a:gd name="T66" fmla="*/ 401 w 514"/>
              <a:gd name="T67" fmla="*/ 744 h 1271"/>
              <a:gd name="T68" fmla="*/ 395 w 514"/>
              <a:gd name="T69" fmla="*/ 684 h 1271"/>
              <a:gd name="T70" fmla="*/ 412 w 514"/>
              <a:gd name="T71" fmla="*/ 678 h 1271"/>
              <a:gd name="T72" fmla="*/ 367 w 514"/>
              <a:gd name="T73" fmla="*/ 550 h 1271"/>
              <a:gd name="T74" fmla="*/ 405 w 514"/>
              <a:gd name="T75" fmla="*/ 492 h 1271"/>
              <a:gd name="T76" fmla="*/ 422 w 514"/>
              <a:gd name="T77" fmla="*/ 470 h 1271"/>
              <a:gd name="T78" fmla="*/ 432 w 514"/>
              <a:gd name="T79" fmla="*/ 415 h 1271"/>
              <a:gd name="T80" fmla="*/ 419 w 514"/>
              <a:gd name="T81" fmla="*/ 387 h 1271"/>
              <a:gd name="T82" fmla="*/ 436 w 514"/>
              <a:gd name="T83" fmla="*/ 333 h 1271"/>
              <a:gd name="T84" fmla="*/ 377 w 514"/>
              <a:gd name="T85" fmla="*/ 364 h 1271"/>
              <a:gd name="T86" fmla="*/ 343 w 514"/>
              <a:gd name="T87" fmla="*/ 327 h 1271"/>
              <a:gd name="T88" fmla="*/ 318 w 514"/>
              <a:gd name="T89" fmla="*/ 274 h 1271"/>
              <a:gd name="T90" fmla="*/ 284 w 514"/>
              <a:gd name="T91" fmla="*/ 236 h 1271"/>
              <a:gd name="T92" fmla="*/ 293 w 514"/>
              <a:gd name="T93" fmla="*/ 179 h 1271"/>
              <a:gd name="T94" fmla="*/ 310 w 514"/>
              <a:gd name="T95" fmla="*/ 141 h 1271"/>
              <a:gd name="T96" fmla="*/ 313 w 514"/>
              <a:gd name="T97" fmla="*/ 77 h 1271"/>
              <a:gd name="T98" fmla="*/ 321 w 514"/>
              <a:gd name="T99" fmla="*/ 67 h 1271"/>
              <a:gd name="T100" fmla="*/ 312 w 514"/>
              <a:gd name="T101" fmla="*/ 52 h 1271"/>
              <a:gd name="T102" fmla="*/ 308 w 514"/>
              <a:gd name="T103" fmla="*/ 34 h 1271"/>
              <a:gd name="T104" fmla="*/ 292 w 514"/>
              <a:gd name="T105" fmla="*/ 14 h 1271"/>
              <a:gd name="T106" fmla="*/ 271 w 514"/>
              <a:gd name="T107" fmla="*/ 8 h 1271"/>
              <a:gd name="T108" fmla="*/ 240 w 514"/>
              <a:gd name="T109" fmla="*/ 0 h 1271"/>
              <a:gd name="T110" fmla="*/ 208 w 514"/>
              <a:gd name="T111" fmla="*/ 0 h 1271"/>
              <a:gd name="T112" fmla="*/ 180 w 514"/>
              <a:gd name="T113" fmla="*/ 19 h 1271"/>
              <a:gd name="T114" fmla="*/ 169 w 514"/>
              <a:gd name="T115" fmla="*/ 37 h 1271"/>
              <a:gd name="T116" fmla="*/ 155 w 514"/>
              <a:gd name="T117" fmla="*/ 57 h 1271"/>
              <a:gd name="T118" fmla="*/ 149 w 514"/>
              <a:gd name="T119" fmla="*/ 89 h 1271"/>
              <a:gd name="T120" fmla="*/ 151 w 514"/>
              <a:gd name="T121" fmla="*/ 110 h 1271"/>
              <a:gd name="T122" fmla="*/ 162 w 514"/>
              <a:gd name="T123" fmla="*/ 118 h 1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14" h="1271">
                <a:moveTo>
                  <a:pt x="162" y="118"/>
                </a:moveTo>
                <a:lnTo>
                  <a:pt x="158" y="135"/>
                </a:lnTo>
                <a:lnTo>
                  <a:pt x="158" y="135"/>
                </a:lnTo>
                <a:lnTo>
                  <a:pt x="155" y="137"/>
                </a:lnTo>
                <a:lnTo>
                  <a:pt x="151" y="141"/>
                </a:lnTo>
                <a:lnTo>
                  <a:pt x="149" y="144"/>
                </a:lnTo>
                <a:lnTo>
                  <a:pt x="149" y="144"/>
                </a:lnTo>
                <a:lnTo>
                  <a:pt x="146" y="154"/>
                </a:lnTo>
                <a:lnTo>
                  <a:pt x="145" y="157"/>
                </a:lnTo>
                <a:lnTo>
                  <a:pt x="145" y="159"/>
                </a:lnTo>
                <a:lnTo>
                  <a:pt x="145" y="159"/>
                </a:lnTo>
                <a:lnTo>
                  <a:pt x="141" y="161"/>
                </a:lnTo>
                <a:lnTo>
                  <a:pt x="132" y="169"/>
                </a:lnTo>
                <a:lnTo>
                  <a:pt x="120" y="180"/>
                </a:lnTo>
                <a:lnTo>
                  <a:pt x="109" y="188"/>
                </a:lnTo>
                <a:lnTo>
                  <a:pt x="109" y="188"/>
                </a:lnTo>
                <a:lnTo>
                  <a:pt x="96" y="195"/>
                </a:lnTo>
                <a:lnTo>
                  <a:pt x="81" y="201"/>
                </a:lnTo>
                <a:lnTo>
                  <a:pt x="69" y="207"/>
                </a:lnTo>
                <a:lnTo>
                  <a:pt x="65" y="211"/>
                </a:lnTo>
                <a:lnTo>
                  <a:pt x="61" y="215"/>
                </a:lnTo>
                <a:lnTo>
                  <a:pt x="61" y="215"/>
                </a:lnTo>
                <a:lnTo>
                  <a:pt x="58" y="223"/>
                </a:lnTo>
                <a:lnTo>
                  <a:pt x="54" y="232"/>
                </a:lnTo>
                <a:lnTo>
                  <a:pt x="48" y="259"/>
                </a:lnTo>
                <a:lnTo>
                  <a:pt x="42" y="289"/>
                </a:lnTo>
                <a:lnTo>
                  <a:pt x="41" y="313"/>
                </a:lnTo>
                <a:lnTo>
                  <a:pt x="41" y="313"/>
                </a:lnTo>
                <a:lnTo>
                  <a:pt x="41" y="328"/>
                </a:lnTo>
                <a:lnTo>
                  <a:pt x="43" y="351"/>
                </a:lnTo>
                <a:lnTo>
                  <a:pt x="53" y="410"/>
                </a:lnTo>
                <a:lnTo>
                  <a:pt x="67" y="505"/>
                </a:lnTo>
                <a:lnTo>
                  <a:pt x="67" y="505"/>
                </a:lnTo>
                <a:lnTo>
                  <a:pt x="71" y="541"/>
                </a:lnTo>
                <a:lnTo>
                  <a:pt x="74" y="599"/>
                </a:lnTo>
                <a:lnTo>
                  <a:pt x="78" y="657"/>
                </a:lnTo>
                <a:lnTo>
                  <a:pt x="81" y="691"/>
                </a:lnTo>
                <a:lnTo>
                  <a:pt x="81" y="691"/>
                </a:lnTo>
                <a:lnTo>
                  <a:pt x="84" y="700"/>
                </a:lnTo>
                <a:lnTo>
                  <a:pt x="85" y="705"/>
                </a:lnTo>
                <a:lnTo>
                  <a:pt x="87" y="706"/>
                </a:lnTo>
                <a:lnTo>
                  <a:pt x="91" y="707"/>
                </a:lnTo>
                <a:lnTo>
                  <a:pt x="91" y="707"/>
                </a:lnTo>
                <a:lnTo>
                  <a:pt x="96" y="708"/>
                </a:lnTo>
                <a:lnTo>
                  <a:pt x="100" y="708"/>
                </a:lnTo>
                <a:lnTo>
                  <a:pt x="105" y="707"/>
                </a:lnTo>
                <a:lnTo>
                  <a:pt x="111" y="707"/>
                </a:lnTo>
                <a:lnTo>
                  <a:pt x="111" y="707"/>
                </a:lnTo>
                <a:lnTo>
                  <a:pt x="131" y="842"/>
                </a:lnTo>
                <a:lnTo>
                  <a:pt x="131" y="842"/>
                </a:lnTo>
                <a:lnTo>
                  <a:pt x="135" y="859"/>
                </a:lnTo>
                <a:lnTo>
                  <a:pt x="136" y="864"/>
                </a:lnTo>
                <a:lnTo>
                  <a:pt x="135" y="868"/>
                </a:lnTo>
                <a:lnTo>
                  <a:pt x="135" y="868"/>
                </a:lnTo>
                <a:lnTo>
                  <a:pt x="132" y="877"/>
                </a:lnTo>
                <a:lnTo>
                  <a:pt x="126" y="890"/>
                </a:lnTo>
                <a:lnTo>
                  <a:pt x="119" y="902"/>
                </a:lnTo>
                <a:lnTo>
                  <a:pt x="116" y="906"/>
                </a:lnTo>
                <a:lnTo>
                  <a:pt x="111" y="909"/>
                </a:lnTo>
                <a:lnTo>
                  <a:pt x="111" y="909"/>
                </a:lnTo>
                <a:lnTo>
                  <a:pt x="94" y="917"/>
                </a:lnTo>
                <a:lnTo>
                  <a:pt x="88" y="920"/>
                </a:lnTo>
                <a:lnTo>
                  <a:pt x="86" y="923"/>
                </a:lnTo>
                <a:lnTo>
                  <a:pt x="85" y="926"/>
                </a:lnTo>
                <a:lnTo>
                  <a:pt x="85" y="926"/>
                </a:lnTo>
                <a:lnTo>
                  <a:pt x="81" y="937"/>
                </a:lnTo>
                <a:lnTo>
                  <a:pt x="77" y="956"/>
                </a:lnTo>
                <a:lnTo>
                  <a:pt x="73" y="967"/>
                </a:lnTo>
                <a:lnTo>
                  <a:pt x="69" y="977"/>
                </a:lnTo>
                <a:lnTo>
                  <a:pt x="64" y="988"/>
                </a:lnTo>
                <a:lnTo>
                  <a:pt x="58" y="996"/>
                </a:lnTo>
                <a:lnTo>
                  <a:pt x="58" y="996"/>
                </a:lnTo>
                <a:lnTo>
                  <a:pt x="50" y="1006"/>
                </a:lnTo>
                <a:lnTo>
                  <a:pt x="43" y="1018"/>
                </a:lnTo>
                <a:lnTo>
                  <a:pt x="36" y="1031"/>
                </a:lnTo>
                <a:lnTo>
                  <a:pt x="30" y="1045"/>
                </a:lnTo>
                <a:lnTo>
                  <a:pt x="21" y="1069"/>
                </a:lnTo>
                <a:lnTo>
                  <a:pt x="17" y="1084"/>
                </a:lnTo>
                <a:lnTo>
                  <a:pt x="17" y="1084"/>
                </a:lnTo>
                <a:lnTo>
                  <a:pt x="15" y="1101"/>
                </a:lnTo>
                <a:lnTo>
                  <a:pt x="15" y="1106"/>
                </a:lnTo>
                <a:lnTo>
                  <a:pt x="14" y="1111"/>
                </a:lnTo>
                <a:lnTo>
                  <a:pt x="14" y="1111"/>
                </a:lnTo>
                <a:lnTo>
                  <a:pt x="10" y="1118"/>
                </a:lnTo>
                <a:lnTo>
                  <a:pt x="5" y="1133"/>
                </a:lnTo>
                <a:lnTo>
                  <a:pt x="2" y="1148"/>
                </a:lnTo>
                <a:lnTo>
                  <a:pt x="0" y="1162"/>
                </a:lnTo>
                <a:lnTo>
                  <a:pt x="0" y="1162"/>
                </a:lnTo>
                <a:lnTo>
                  <a:pt x="2" y="1178"/>
                </a:lnTo>
                <a:lnTo>
                  <a:pt x="7" y="1199"/>
                </a:lnTo>
                <a:lnTo>
                  <a:pt x="10" y="1211"/>
                </a:lnTo>
                <a:lnTo>
                  <a:pt x="15" y="1221"/>
                </a:lnTo>
                <a:lnTo>
                  <a:pt x="19" y="1230"/>
                </a:lnTo>
                <a:lnTo>
                  <a:pt x="23" y="1236"/>
                </a:lnTo>
                <a:lnTo>
                  <a:pt x="23" y="1236"/>
                </a:lnTo>
                <a:lnTo>
                  <a:pt x="29" y="1240"/>
                </a:lnTo>
                <a:lnTo>
                  <a:pt x="35" y="1244"/>
                </a:lnTo>
                <a:lnTo>
                  <a:pt x="42" y="1246"/>
                </a:lnTo>
                <a:lnTo>
                  <a:pt x="49" y="1247"/>
                </a:lnTo>
                <a:lnTo>
                  <a:pt x="55" y="1247"/>
                </a:lnTo>
                <a:lnTo>
                  <a:pt x="62" y="1246"/>
                </a:lnTo>
                <a:lnTo>
                  <a:pt x="67" y="1244"/>
                </a:lnTo>
                <a:lnTo>
                  <a:pt x="71" y="1239"/>
                </a:lnTo>
                <a:lnTo>
                  <a:pt x="71" y="1239"/>
                </a:lnTo>
                <a:lnTo>
                  <a:pt x="74" y="1231"/>
                </a:lnTo>
                <a:lnTo>
                  <a:pt x="75" y="1218"/>
                </a:lnTo>
                <a:lnTo>
                  <a:pt x="78" y="1187"/>
                </a:lnTo>
                <a:lnTo>
                  <a:pt x="78" y="1160"/>
                </a:lnTo>
                <a:lnTo>
                  <a:pt x="78" y="1148"/>
                </a:lnTo>
                <a:lnTo>
                  <a:pt x="78" y="1148"/>
                </a:lnTo>
                <a:lnTo>
                  <a:pt x="80" y="1150"/>
                </a:lnTo>
                <a:lnTo>
                  <a:pt x="87" y="1155"/>
                </a:lnTo>
                <a:lnTo>
                  <a:pt x="96" y="1159"/>
                </a:lnTo>
                <a:lnTo>
                  <a:pt x="99" y="1159"/>
                </a:lnTo>
                <a:lnTo>
                  <a:pt x="101" y="1159"/>
                </a:lnTo>
                <a:lnTo>
                  <a:pt x="101" y="1159"/>
                </a:lnTo>
                <a:lnTo>
                  <a:pt x="109" y="1148"/>
                </a:lnTo>
                <a:lnTo>
                  <a:pt x="122" y="1128"/>
                </a:lnTo>
                <a:lnTo>
                  <a:pt x="152" y="1080"/>
                </a:lnTo>
                <a:lnTo>
                  <a:pt x="152" y="1080"/>
                </a:lnTo>
                <a:lnTo>
                  <a:pt x="170" y="1051"/>
                </a:lnTo>
                <a:lnTo>
                  <a:pt x="193" y="1012"/>
                </a:lnTo>
                <a:lnTo>
                  <a:pt x="214" y="975"/>
                </a:lnTo>
                <a:lnTo>
                  <a:pt x="223" y="961"/>
                </a:lnTo>
                <a:lnTo>
                  <a:pt x="229" y="952"/>
                </a:lnTo>
                <a:lnTo>
                  <a:pt x="229" y="952"/>
                </a:lnTo>
                <a:lnTo>
                  <a:pt x="234" y="947"/>
                </a:lnTo>
                <a:lnTo>
                  <a:pt x="240" y="937"/>
                </a:lnTo>
                <a:lnTo>
                  <a:pt x="250" y="915"/>
                </a:lnTo>
                <a:lnTo>
                  <a:pt x="259" y="894"/>
                </a:lnTo>
                <a:lnTo>
                  <a:pt x="263" y="887"/>
                </a:lnTo>
                <a:lnTo>
                  <a:pt x="265" y="886"/>
                </a:lnTo>
                <a:lnTo>
                  <a:pt x="266" y="885"/>
                </a:lnTo>
                <a:lnTo>
                  <a:pt x="266" y="885"/>
                </a:lnTo>
                <a:lnTo>
                  <a:pt x="268" y="886"/>
                </a:lnTo>
                <a:lnTo>
                  <a:pt x="270" y="888"/>
                </a:lnTo>
                <a:lnTo>
                  <a:pt x="271" y="898"/>
                </a:lnTo>
                <a:lnTo>
                  <a:pt x="272" y="929"/>
                </a:lnTo>
                <a:lnTo>
                  <a:pt x="273" y="964"/>
                </a:lnTo>
                <a:lnTo>
                  <a:pt x="274" y="981"/>
                </a:lnTo>
                <a:lnTo>
                  <a:pt x="277" y="993"/>
                </a:lnTo>
                <a:lnTo>
                  <a:pt x="277" y="993"/>
                </a:lnTo>
                <a:lnTo>
                  <a:pt x="280" y="1016"/>
                </a:lnTo>
                <a:lnTo>
                  <a:pt x="284" y="1041"/>
                </a:lnTo>
                <a:lnTo>
                  <a:pt x="287" y="1069"/>
                </a:lnTo>
                <a:lnTo>
                  <a:pt x="290" y="1082"/>
                </a:lnTo>
                <a:lnTo>
                  <a:pt x="293" y="1095"/>
                </a:lnTo>
                <a:lnTo>
                  <a:pt x="293" y="1095"/>
                </a:lnTo>
                <a:lnTo>
                  <a:pt x="297" y="1109"/>
                </a:lnTo>
                <a:lnTo>
                  <a:pt x="299" y="1127"/>
                </a:lnTo>
                <a:lnTo>
                  <a:pt x="302" y="1165"/>
                </a:lnTo>
                <a:lnTo>
                  <a:pt x="303" y="1197"/>
                </a:lnTo>
                <a:lnTo>
                  <a:pt x="304" y="1212"/>
                </a:lnTo>
                <a:lnTo>
                  <a:pt x="304" y="1212"/>
                </a:lnTo>
                <a:lnTo>
                  <a:pt x="308" y="1219"/>
                </a:lnTo>
                <a:lnTo>
                  <a:pt x="310" y="1223"/>
                </a:lnTo>
                <a:lnTo>
                  <a:pt x="310" y="1223"/>
                </a:lnTo>
                <a:lnTo>
                  <a:pt x="310" y="1240"/>
                </a:lnTo>
                <a:lnTo>
                  <a:pt x="311" y="1255"/>
                </a:lnTo>
                <a:lnTo>
                  <a:pt x="312" y="1259"/>
                </a:lnTo>
                <a:lnTo>
                  <a:pt x="313" y="1263"/>
                </a:lnTo>
                <a:lnTo>
                  <a:pt x="313" y="1263"/>
                </a:lnTo>
                <a:lnTo>
                  <a:pt x="318" y="1264"/>
                </a:lnTo>
                <a:lnTo>
                  <a:pt x="325" y="1264"/>
                </a:lnTo>
                <a:lnTo>
                  <a:pt x="345" y="1263"/>
                </a:lnTo>
                <a:lnTo>
                  <a:pt x="372" y="1262"/>
                </a:lnTo>
                <a:lnTo>
                  <a:pt x="398" y="1263"/>
                </a:lnTo>
                <a:lnTo>
                  <a:pt x="398" y="1263"/>
                </a:lnTo>
                <a:lnTo>
                  <a:pt x="422" y="1265"/>
                </a:lnTo>
                <a:lnTo>
                  <a:pt x="447" y="1269"/>
                </a:lnTo>
                <a:lnTo>
                  <a:pt x="468" y="1271"/>
                </a:lnTo>
                <a:lnTo>
                  <a:pt x="476" y="1271"/>
                </a:lnTo>
                <a:lnTo>
                  <a:pt x="483" y="1269"/>
                </a:lnTo>
                <a:lnTo>
                  <a:pt x="483" y="1269"/>
                </a:lnTo>
                <a:lnTo>
                  <a:pt x="496" y="1263"/>
                </a:lnTo>
                <a:lnTo>
                  <a:pt x="502" y="1258"/>
                </a:lnTo>
                <a:lnTo>
                  <a:pt x="508" y="1252"/>
                </a:lnTo>
                <a:lnTo>
                  <a:pt x="513" y="1247"/>
                </a:lnTo>
                <a:lnTo>
                  <a:pt x="514" y="1243"/>
                </a:lnTo>
                <a:lnTo>
                  <a:pt x="514" y="1240"/>
                </a:lnTo>
                <a:lnTo>
                  <a:pt x="513" y="1239"/>
                </a:lnTo>
                <a:lnTo>
                  <a:pt x="510" y="1237"/>
                </a:lnTo>
                <a:lnTo>
                  <a:pt x="507" y="1236"/>
                </a:lnTo>
                <a:lnTo>
                  <a:pt x="507" y="1236"/>
                </a:lnTo>
                <a:lnTo>
                  <a:pt x="488" y="1231"/>
                </a:lnTo>
                <a:lnTo>
                  <a:pt x="468" y="1226"/>
                </a:lnTo>
                <a:lnTo>
                  <a:pt x="445" y="1223"/>
                </a:lnTo>
                <a:lnTo>
                  <a:pt x="449" y="1208"/>
                </a:lnTo>
                <a:lnTo>
                  <a:pt x="449" y="1208"/>
                </a:lnTo>
                <a:lnTo>
                  <a:pt x="441" y="1174"/>
                </a:lnTo>
                <a:lnTo>
                  <a:pt x="436" y="1146"/>
                </a:lnTo>
                <a:lnTo>
                  <a:pt x="432" y="1121"/>
                </a:lnTo>
                <a:lnTo>
                  <a:pt x="432" y="1121"/>
                </a:lnTo>
                <a:lnTo>
                  <a:pt x="427" y="1088"/>
                </a:lnTo>
                <a:lnTo>
                  <a:pt x="418" y="1037"/>
                </a:lnTo>
                <a:lnTo>
                  <a:pt x="409" y="988"/>
                </a:lnTo>
                <a:lnTo>
                  <a:pt x="405" y="963"/>
                </a:lnTo>
                <a:lnTo>
                  <a:pt x="405" y="963"/>
                </a:lnTo>
                <a:lnTo>
                  <a:pt x="405" y="924"/>
                </a:lnTo>
                <a:lnTo>
                  <a:pt x="405" y="885"/>
                </a:lnTo>
                <a:lnTo>
                  <a:pt x="405" y="885"/>
                </a:lnTo>
                <a:lnTo>
                  <a:pt x="402" y="811"/>
                </a:lnTo>
                <a:lnTo>
                  <a:pt x="401" y="762"/>
                </a:lnTo>
                <a:lnTo>
                  <a:pt x="401" y="744"/>
                </a:lnTo>
                <a:lnTo>
                  <a:pt x="401" y="734"/>
                </a:lnTo>
                <a:lnTo>
                  <a:pt x="401" y="734"/>
                </a:lnTo>
                <a:lnTo>
                  <a:pt x="402" y="727"/>
                </a:lnTo>
                <a:lnTo>
                  <a:pt x="401" y="720"/>
                </a:lnTo>
                <a:lnTo>
                  <a:pt x="399" y="704"/>
                </a:lnTo>
                <a:lnTo>
                  <a:pt x="395" y="684"/>
                </a:lnTo>
                <a:lnTo>
                  <a:pt x="395" y="684"/>
                </a:lnTo>
                <a:lnTo>
                  <a:pt x="398" y="684"/>
                </a:lnTo>
                <a:lnTo>
                  <a:pt x="405" y="682"/>
                </a:lnTo>
                <a:lnTo>
                  <a:pt x="408" y="681"/>
                </a:lnTo>
                <a:lnTo>
                  <a:pt x="411" y="680"/>
                </a:lnTo>
                <a:lnTo>
                  <a:pt x="412" y="678"/>
                </a:lnTo>
                <a:lnTo>
                  <a:pt x="412" y="673"/>
                </a:lnTo>
                <a:lnTo>
                  <a:pt x="412" y="673"/>
                </a:lnTo>
                <a:lnTo>
                  <a:pt x="396" y="634"/>
                </a:lnTo>
                <a:lnTo>
                  <a:pt x="381" y="596"/>
                </a:lnTo>
                <a:lnTo>
                  <a:pt x="381" y="596"/>
                </a:lnTo>
                <a:lnTo>
                  <a:pt x="367" y="550"/>
                </a:lnTo>
                <a:lnTo>
                  <a:pt x="354" y="508"/>
                </a:lnTo>
                <a:lnTo>
                  <a:pt x="354" y="508"/>
                </a:lnTo>
                <a:lnTo>
                  <a:pt x="363" y="506"/>
                </a:lnTo>
                <a:lnTo>
                  <a:pt x="383" y="500"/>
                </a:lnTo>
                <a:lnTo>
                  <a:pt x="394" y="496"/>
                </a:lnTo>
                <a:lnTo>
                  <a:pt x="405" y="492"/>
                </a:lnTo>
                <a:lnTo>
                  <a:pt x="413" y="487"/>
                </a:lnTo>
                <a:lnTo>
                  <a:pt x="417" y="484"/>
                </a:lnTo>
                <a:lnTo>
                  <a:pt x="419" y="481"/>
                </a:lnTo>
                <a:lnTo>
                  <a:pt x="419" y="481"/>
                </a:lnTo>
                <a:lnTo>
                  <a:pt x="421" y="476"/>
                </a:lnTo>
                <a:lnTo>
                  <a:pt x="422" y="470"/>
                </a:lnTo>
                <a:lnTo>
                  <a:pt x="425" y="458"/>
                </a:lnTo>
                <a:lnTo>
                  <a:pt x="425" y="444"/>
                </a:lnTo>
                <a:lnTo>
                  <a:pt x="425" y="444"/>
                </a:lnTo>
                <a:lnTo>
                  <a:pt x="428" y="432"/>
                </a:lnTo>
                <a:lnTo>
                  <a:pt x="431" y="423"/>
                </a:lnTo>
                <a:lnTo>
                  <a:pt x="432" y="415"/>
                </a:lnTo>
                <a:lnTo>
                  <a:pt x="432" y="415"/>
                </a:lnTo>
                <a:lnTo>
                  <a:pt x="431" y="407"/>
                </a:lnTo>
                <a:lnTo>
                  <a:pt x="427" y="399"/>
                </a:lnTo>
                <a:lnTo>
                  <a:pt x="424" y="392"/>
                </a:lnTo>
                <a:lnTo>
                  <a:pt x="421" y="390"/>
                </a:lnTo>
                <a:lnTo>
                  <a:pt x="419" y="387"/>
                </a:lnTo>
                <a:lnTo>
                  <a:pt x="419" y="387"/>
                </a:lnTo>
                <a:lnTo>
                  <a:pt x="407" y="383"/>
                </a:lnTo>
                <a:lnTo>
                  <a:pt x="401" y="380"/>
                </a:lnTo>
                <a:lnTo>
                  <a:pt x="439" y="340"/>
                </a:lnTo>
                <a:lnTo>
                  <a:pt x="436" y="333"/>
                </a:lnTo>
                <a:lnTo>
                  <a:pt x="436" y="333"/>
                </a:lnTo>
                <a:lnTo>
                  <a:pt x="424" y="328"/>
                </a:lnTo>
                <a:lnTo>
                  <a:pt x="417" y="324"/>
                </a:lnTo>
                <a:lnTo>
                  <a:pt x="412" y="323"/>
                </a:lnTo>
                <a:lnTo>
                  <a:pt x="412" y="323"/>
                </a:lnTo>
                <a:lnTo>
                  <a:pt x="394" y="343"/>
                </a:lnTo>
                <a:lnTo>
                  <a:pt x="377" y="364"/>
                </a:lnTo>
                <a:lnTo>
                  <a:pt x="357" y="360"/>
                </a:lnTo>
                <a:lnTo>
                  <a:pt x="357" y="360"/>
                </a:lnTo>
                <a:lnTo>
                  <a:pt x="357" y="355"/>
                </a:lnTo>
                <a:lnTo>
                  <a:pt x="354" y="347"/>
                </a:lnTo>
                <a:lnTo>
                  <a:pt x="354" y="347"/>
                </a:lnTo>
                <a:lnTo>
                  <a:pt x="343" y="327"/>
                </a:lnTo>
                <a:lnTo>
                  <a:pt x="336" y="316"/>
                </a:lnTo>
                <a:lnTo>
                  <a:pt x="334" y="310"/>
                </a:lnTo>
                <a:lnTo>
                  <a:pt x="334" y="310"/>
                </a:lnTo>
                <a:lnTo>
                  <a:pt x="332" y="303"/>
                </a:lnTo>
                <a:lnTo>
                  <a:pt x="327" y="289"/>
                </a:lnTo>
                <a:lnTo>
                  <a:pt x="318" y="274"/>
                </a:lnTo>
                <a:lnTo>
                  <a:pt x="315" y="266"/>
                </a:lnTo>
                <a:lnTo>
                  <a:pt x="310" y="263"/>
                </a:lnTo>
                <a:lnTo>
                  <a:pt x="310" y="263"/>
                </a:lnTo>
                <a:lnTo>
                  <a:pt x="302" y="255"/>
                </a:lnTo>
                <a:lnTo>
                  <a:pt x="293" y="246"/>
                </a:lnTo>
                <a:lnTo>
                  <a:pt x="284" y="236"/>
                </a:lnTo>
                <a:lnTo>
                  <a:pt x="266" y="223"/>
                </a:lnTo>
                <a:lnTo>
                  <a:pt x="270" y="202"/>
                </a:lnTo>
                <a:lnTo>
                  <a:pt x="270" y="202"/>
                </a:lnTo>
                <a:lnTo>
                  <a:pt x="280" y="192"/>
                </a:lnTo>
                <a:lnTo>
                  <a:pt x="293" y="179"/>
                </a:lnTo>
                <a:lnTo>
                  <a:pt x="293" y="179"/>
                </a:lnTo>
                <a:lnTo>
                  <a:pt x="296" y="173"/>
                </a:lnTo>
                <a:lnTo>
                  <a:pt x="298" y="166"/>
                </a:lnTo>
                <a:lnTo>
                  <a:pt x="300" y="155"/>
                </a:lnTo>
                <a:lnTo>
                  <a:pt x="300" y="155"/>
                </a:lnTo>
                <a:lnTo>
                  <a:pt x="306" y="148"/>
                </a:lnTo>
                <a:lnTo>
                  <a:pt x="310" y="141"/>
                </a:lnTo>
                <a:lnTo>
                  <a:pt x="313" y="135"/>
                </a:lnTo>
                <a:lnTo>
                  <a:pt x="313" y="135"/>
                </a:lnTo>
                <a:lnTo>
                  <a:pt x="315" y="130"/>
                </a:lnTo>
                <a:lnTo>
                  <a:pt x="315" y="122"/>
                </a:lnTo>
                <a:lnTo>
                  <a:pt x="315" y="103"/>
                </a:lnTo>
                <a:lnTo>
                  <a:pt x="313" y="77"/>
                </a:lnTo>
                <a:lnTo>
                  <a:pt x="313" y="77"/>
                </a:lnTo>
                <a:lnTo>
                  <a:pt x="318" y="72"/>
                </a:lnTo>
                <a:lnTo>
                  <a:pt x="321" y="69"/>
                </a:lnTo>
                <a:lnTo>
                  <a:pt x="321" y="67"/>
                </a:lnTo>
                <a:lnTo>
                  <a:pt x="321" y="67"/>
                </a:lnTo>
                <a:lnTo>
                  <a:pt x="321" y="67"/>
                </a:lnTo>
                <a:lnTo>
                  <a:pt x="317" y="66"/>
                </a:lnTo>
                <a:lnTo>
                  <a:pt x="313" y="64"/>
                </a:lnTo>
                <a:lnTo>
                  <a:pt x="310" y="60"/>
                </a:lnTo>
                <a:lnTo>
                  <a:pt x="310" y="60"/>
                </a:lnTo>
                <a:lnTo>
                  <a:pt x="311" y="58"/>
                </a:lnTo>
                <a:lnTo>
                  <a:pt x="312" y="52"/>
                </a:lnTo>
                <a:lnTo>
                  <a:pt x="313" y="46"/>
                </a:lnTo>
                <a:lnTo>
                  <a:pt x="313" y="44"/>
                </a:lnTo>
                <a:lnTo>
                  <a:pt x="313" y="44"/>
                </a:lnTo>
                <a:lnTo>
                  <a:pt x="313" y="42"/>
                </a:lnTo>
                <a:lnTo>
                  <a:pt x="311" y="39"/>
                </a:lnTo>
                <a:lnTo>
                  <a:pt x="308" y="34"/>
                </a:lnTo>
                <a:lnTo>
                  <a:pt x="308" y="34"/>
                </a:lnTo>
                <a:lnTo>
                  <a:pt x="300" y="26"/>
                </a:lnTo>
                <a:lnTo>
                  <a:pt x="296" y="20"/>
                </a:lnTo>
                <a:lnTo>
                  <a:pt x="293" y="16"/>
                </a:lnTo>
                <a:lnTo>
                  <a:pt x="293" y="16"/>
                </a:lnTo>
                <a:lnTo>
                  <a:pt x="292" y="14"/>
                </a:lnTo>
                <a:lnTo>
                  <a:pt x="289" y="11"/>
                </a:lnTo>
                <a:lnTo>
                  <a:pt x="284" y="7"/>
                </a:lnTo>
                <a:lnTo>
                  <a:pt x="283" y="7"/>
                </a:lnTo>
                <a:lnTo>
                  <a:pt x="280" y="7"/>
                </a:lnTo>
                <a:lnTo>
                  <a:pt x="280" y="7"/>
                </a:lnTo>
                <a:lnTo>
                  <a:pt x="271" y="8"/>
                </a:lnTo>
                <a:lnTo>
                  <a:pt x="266" y="8"/>
                </a:lnTo>
                <a:lnTo>
                  <a:pt x="264" y="7"/>
                </a:lnTo>
                <a:lnTo>
                  <a:pt x="264" y="7"/>
                </a:lnTo>
                <a:lnTo>
                  <a:pt x="252" y="2"/>
                </a:lnTo>
                <a:lnTo>
                  <a:pt x="245" y="0"/>
                </a:lnTo>
                <a:lnTo>
                  <a:pt x="240" y="0"/>
                </a:lnTo>
                <a:lnTo>
                  <a:pt x="240" y="0"/>
                </a:lnTo>
                <a:lnTo>
                  <a:pt x="234" y="1"/>
                </a:lnTo>
                <a:lnTo>
                  <a:pt x="227" y="0"/>
                </a:lnTo>
                <a:lnTo>
                  <a:pt x="213" y="0"/>
                </a:lnTo>
                <a:lnTo>
                  <a:pt x="213" y="0"/>
                </a:lnTo>
                <a:lnTo>
                  <a:pt x="208" y="0"/>
                </a:lnTo>
                <a:lnTo>
                  <a:pt x="205" y="2"/>
                </a:lnTo>
                <a:lnTo>
                  <a:pt x="200" y="3"/>
                </a:lnTo>
                <a:lnTo>
                  <a:pt x="196" y="7"/>
                </a:lnTo>
                <a:lnTo>
                  <a:pt x="196" y="7"/>
                </a:lnTo>
                <a:lnTo>
                  <a:pt x="186" y="15"/>
                </a:lnTo>
                <a:lnTo>
                  <a:pt x="180" y="19"/>
                </a:lnTo>
                <a:lnTo>
                  <a:pt x="175" y="24"/>
                </a:lnTo>
                <a:lnTo>
                  <a:pt x="175" y="24"/>
                </a:lnTo>
                <a:lnTo>
                  <a:pt x="174" y="26"/>
                </a:lnTo>
                <a:lnTo>
                  <a:pt x="174" y="28"/>
                </a:lnTo>
                <a:lnTo>
                  <a:pt x="173" y="31"/>
                </a:lnTo>
                <a:lnTo>
                  <a:pt x="169" y="37"/>
                </a:lnTo>
                <a:lnTo>
                  <a:pt x="169" y="37"/>
                </a:lnTo>
                <a:lnTo>
                  <a:pt x="164" y="44"/>
                </a:lnTo>
                <a:lnTo>
                  <a:pt x="159" y="48"/>
                </a:lnTo>
                <a:lnTo>
                  <a:pt x="157" y="52"/>
                </a:lnTo>
                <a:lnTo>
                  <a:pt x="155" y="57"/>
                </a:lnTo>
                <a:lnTo>
                  <a:pt x="155" y="57"/>
                </a:lnTo>
                <a:lnTo>
                  <a:pt x="154" y="64"/>
                </a:lnTo>
                <a:lnTo>
                  <a:pt x="151" y="71"/>
                </a:lnTo>
                <a:lnTo>
                  <a:pt x="150" y="78"/>
                </a:lnTo>
                <a:lnTo>
                  <a:pt x="149" y="84"/>
                </a:lnTo>
                <a:lnTo>
                  <a:pt x="149" y="84"/>
                </a:lnTo>
                <a:lnTo>
                  <a:pt x="149" y="89"/>
                </a:lnTo>
                <a:lnTo>
                  <a:pt x="150" y="92"/>
                </a:lnTo>
                <a:lnTo>
                  <a:pt x="151" y="95"/>
                </a:lnTo>
                <a:lnTo>
                  <a:pt x="152" y="98"/>
                </a:lnTo>
                <a:lnTo>
                  <a:pt x="152" y="98"/>
                </a:lnTo>
                <a:lnTo>
                  <a:pt x="151" y="105"/>
                </a:lnTo>
                <a:lnTo>
                  <a:pt x="151" y="110"/>
                </a:lnTo>
                <a:lnTo>
                  <a:pt x="152" y="111"/>
                </a:lnTo>
                <a:lnTo>
                  <a:pt x="152" y="111"/>
                </a:lnTo>
                <a:lnTo>
                  <a:pt x="154" y="112"/>
                </a:lnTo>
                <a:lnTo>
                  <a:pt x="157" y="115"/>
                </a:lnTo>
                <a:lnTo>
                  <a:pt x="162" y="118"/>
                </a:lnTo>
                <a:lnTo>
                  <a:pt x="162" y="11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6">
            <a:extLst>
              <a:ext uri="{FF2B5EF4-FFF2-40B4-BE49-F238E27FC236}">
                <a16:creationId xmlns:a16="http://schemas.microsoft.com/office/drawing/2014/main" id="{9C12BD7D-5E9E-4C88-9240-5A163552AAF6}"/>
              </a:ext>
            </a:extLst>
          </p:cNvPr>
          <p:cNvSpPr>
            <a:spLocks/>
          </p:cNvSpPr>
          <p:nvPr/>
        </p:nvSpPr>
        <p:spPr bwMode="auto">
          <a:xfrm>
            <a:off x="967523" y="4664383"/>
            <a:ext cx="595699" cy="1734262"/>
          </a:xfrm>
          <a:custGeom>
            <a:avLst/>
            <a:gdLst>
              <a:gd name="T0" fmla="*/ 387 w 451"/>
              <a:gd name="T1" fmla="*/ 349 h 1313"/>
              <a:gd name="T2" fmla="*/ 423 w 451"/>
              <a:gd name="T3" fmla="*/ 300 h 1313"/>
              <a:gd name="T4" fmla="*/ 421 w 451"/>
              <a:gd name="T5" fmla="*/ 381 h 1313"/>
              <a:gd name="T6" fmla="*/ 425 w 451"/>
              <a:gd name="T7" fmla="*/ 392 h 1313"/>
              <a:gd name="T8" fmla="*/ 414 w 451"/>
              <a:gd name="T9" fmla="*/ 412 h 1313"/>
              <a:gd name="T10" fmla="*/ 390 w 451"/>
              <a:gd name="T11" fmla="*/ 422 h 1313"/>
              <a:gd name="T12" fmla="*/ 395 w 451"/>
              <a:gd name="T13" fmla="*/ 500 h 1313"/>
              <a:gd name="T14" fmla="*/ 364 w 451"/>
              <a:gd name="T15" fmla="*/ 516 h 1313"/>
              <a:gd name="T16" fmla="*/ 374 w 451"/>
              <a:gd name="T17" fmla="*/ 725 h 1313"/>
              <a:gd name="T18" fmla="*/ 383 w 451"/>
              <a:gd name="T19" fmla="*/ 782 h 1313"/>
              <a:gd name="T20" fmla="*/ 326 w 451"/>
              <a:gd name="T21" fmla="*/ 856 h 1313"/>
              <a:gd name="T22" fmla="*/ 346 w 451"/>
              <a:gd name="T23" fmla="*/ 924 h 1313"/>
              <a:gd name="T24" fmla="*/ 323 w 451"/>
              <a:gd name="T25" fmla="*/ 974 h 1313"/>
              <a:gd name="T26" fmla="*/ 282 w 451"/>
              <a:gd name="T27" fmla="*/ 1112 h 1313"/>
              <a:gd name="T28" fmla="*/ 299 w 451"/>
              <a:gd name="T29" fmla="*/ 1244 h 1313"/>
              <a:gd name="T30" fmla="*/ 380 w 451"/>
              <a:gd name="T31" fmla="*/ 1288 h 1313"/>
              <a:gd name="T32" fmla="*/ 363 w 451"/>
              <a:gd name="T33" fmla="*/ 1308 h 1313"/>
              <a:gd name="T34" fmla="*/ 306 w 451"/>
              <a:gd name="T35" fmla="*/ 1311 h 1313"/>
              <a:gd name="T36" fmla="*/ 268 w 451"/>
              <a:gd name="T37" fmla="*/ 1302 h 1313"/>
              <a:gd name="T38" fmla="*/ 198 w 451"/>
              <a:gd name="T39" fmla="*/ 1297 h 1313"/>
              <a:gd name="T40" fmla="*/ 147 w 451"/>
              <a:gd name="T41" fmla="*/ 1260 h 1313"/>
              <a:gd name="T42" fmla="*/ 130 w 451"/>
              <a:gd name="T43" fmla="*/ 1208 h 1313"/>
              <a:gd name="T44" fmla="*/ 113 w 451"/>
              <a:gd name="T45" fmla="*/ 1179 h 1313"/>
              <a:gd name="T46" fmla="*/ 120 w 451"/>
              <a:gd name="T47" fmla="*/ 1151 h 1313"/>
              <a:gd name="T48" fmla="*/ 144 w 451"/>
              <a:gd name="T49" fmla="*/ 1122 h 1313"/>
              <a:gd name="T50" fmla="*/ 144 w 451"/>
              <a:gd name="T51" fmla="*/ 1112 h 1313"/>
              <a:gd name="T52" fmla="*/ 171 w 451"/>
              <a:gd name="T53" fmla="*/ 1063 h 1313"/>
              <a:gd name="T54" fmla="*/ 215 w 451"/>
              <a:gd name="T55" fmla="*/ 961 h 1313"/>
              <a:gd name="T56" fmla="*/ 214 w 451"/>
              <a:gd name="T57" fmla="*/ 856 h 1313"/>
              <a:gd name="T58" fmla="*/ 184 w 451"/>
              <a:gd name="T59" fmla="*/ 826 h 1313"/>
              <a:gd name="T60" fmla="*/ 103 w 451"/>
              <a:gd name="T61" fmla="*/ 757 h 1313"/>
              <a:gd name="T62" fmla="*/ 73 w 451"/>
              <a:gd name="T63" fmla="*/ 662 h 1313"/>
              <a:gd name="T64" fmla="*/ 6 w 451"/>
              <a:gd name="T65" fmla="*/ 646 h 1313"/>
              <a:gd name="T66" fmla="*/ 3 w 451"/>
              <a:gd name="T67" fmla="*/ 634 h 1313"/>
              <a:gd name="T68" fmla="*/ 56 w 451"/>
              <a:gd name="T69" fmla="*/ 524 h 1313"/>
              <a:gd name="T70" fmla="*/ 69 w 451"/>
              <a:gd name="T71" fmla="*/ 446 h 1313"/>
              <a:gd name="T72" fmla="*/ 48 w 451"/>
              <a:gd name="T73" fmla="*/ 361 h 1313"/>
              <a:gd name="T74" fmla="*/ 45 w 451"/>
              <a:gd name="T75" fmla="*/ 276 h 1313"/>
              <a:gd name="T76" fmla="*/ 63 w 451"/>
              <a:gd name="T77" fmla="*/ 217 h 1313"/>
              <a:gd name="T78" fmla="*/ 107 w 451"/>
              <a:gd name="T79" fmla="*/ 175 h 1313"/>
              <a:gd name="T80" fmla="*/ 103 w 451"/>
              <a:gd name="T81" fmla="*/ 146 h 1313"/>
              <a:gd name="T82" fmla="*/ 99 w 451"/>
              <a:gd name="T83" fmla="*/ 112 h 1313"/>
              <a:gd name="T84" fmla="*/ 107 w 451"/>
              <a:gd name="T85" fmla="*/ 69 h 1313"/>
              <a:gd name="T86" fmla="*/ 127 w 451"/>
              <a:gd name="T87" fmla="*/ 19 h 1313"/>
              <a:gd name="T88" fmla="*/ 146 w 451"/>
              <a:gd name="T89" fmla="*/ 14 h 1313"/>
              <a:gd name="T90" fmla="*/ 182 w 451"/>
              <a:gd name="T91" fmla="*/ 0 h 1313"/>
              <a:gd name="T92" fmla="*/ 208 w 451"/>
              <a:gd name="T93" fmla="*/ 12 h 1313"/>
              <a:gd name="T94" fmla="*/ 222 w 451"/>
              <a:gd name="T95" fmla="*/ 13 h 1313"/>
              <a:gd name="T96" fmla="*/ 235 w 451"/>
              <a:gd name="T97" fmla="*/ 28 h 1313"/>
              <a:gd name="T98" fmla="*/ 255 w 451"/>
              <a:gd name="T99" fmla="*/ 41 h 1313"/>
              <a:gd name="T100" fmla="*/ 269 w 451"/>
              <a:gd name="T101" fmla="*/ 55 h 1313"/>
              <a:gd name="T102" fmla="*/ 275 w 451"/>
              <a:gd name="T103" fmla="*/ 69 h 1313"/>
              <a:gd name="T104" fmla="*/ 279 w 451"/>
              <a:gd name="T105" fmla="*/ 85 h 1313"/>
              <a:gd name="T106" fmla="*/ 281 w 451"/>
              <a:gd name="T107" fmla="*/ 110 h 1313"/>
              <a:gd name="T108" fmla="*/ 282 w 451"/>
              <a:gd name="T109" fmla="*/ 140 h 1313"/>
              <a:gd name="T110" fmla="*/ 281 w 451"/>
              <a:gd name="T111" fmla="*/ 149 h 1313"/>
              <a:gd name="T112" fmla="*/ 273 w 451"/>
              <a:gd name="T113" fmla="*/ 163 h 1313"/>
              <a:gd name="T114" fmla="*/ 262 w 451"/>
              <a:gd name="T115" fmla="*/ 183 h 1313"/>
              <a:gd name="T116" fmla="*/ 253 w 451"/>
              <a:gd name="T117" fmla="*/ 194 h 1313"/>
              <a:gd name="T118" fmla="*/ 231 w 451"/>
              <a:gd name="T119" fmla="*/ 207 h 1313"/>
              <a:gd name="T120" fmla="*/ 269 w 451"/>
              <a:gd name="T121" fmla="*/ 224 h 1313"/>
              <a:gd name="T122" fmla="*/ 289 w 451"/>
              <a:gd name="T123" fmla="*/ 250 h 1313"/>
              <a:gd name="T124" fmla="*/ 336 w 451"/>
              <a:gd name="T125" fmla="*/ 341 h 1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51" h="1313">
                <a:moveTo>
                  <a:pt x="350" y="355"/>
                </a:moveTo>
                <a:lnTo>
                  <a:pt x="350" y="355"/>
                </a:lnTo>
                <a:lnTo>
                  <a:pt x="364" y="353"/>
                </a:lnTo>
                <a:lnTo>
                  <a:pt x="383" y="352"/>
                </a:lnTo>
                <a:lnTo>
                  <a:pt x="383" y="352"/>
                </a:lnTo>
                <a:lnTo>
                  <a:pt x="387" y="349"/>
                </a:lnTo>
                <a:lnTo>
                  <a:pt x="391" y="343"/>
                </a:lnTo>
                <a:lnTo>
                  <a:pt x="404" y="326"/>
                </a:lnTo>
                <a:lnTo>
                  <a:pt x="416" y="309"/>
                </a:lnTo>
                <a:lnTo>
                  <a:pt x="421" y="301"/>
                </a:lnTo>
                <a:lnTo>
                  <a:pt x="421" y="301"/>
                </a:lnTo>
                <a:lnTo>
                  <a:pt x="423" y="300"/>
                </a:lnTo>
                <a:lnTo>
                  <a:pt x="427" y="297"/>
                </a:lnTo>
                <a:lnTo>
                  <a:pt x="451" y="341"/>
                </a:lnTo>
                <a:lnTo>
                  <a:pt x="451" y="341"/>
                </a:lnTo>
                <a:lnTo>
                  <a:pt x="436" y="361"/>
                </a:lnTo>
                <a:lnTo>
                  <a:pt x="426" y="375"/>
                </a:lnTo>
                <a:lnTo>
                  <a:pt x="421" y="381"/>
                </a:lnTo>
                <a:lnTo>
                  <a:pt x="421" y="381"/>
                </a:lnTo>
                <a:lnTo>
                  <a:pt x="421" y="383"/>
                </a:lnTo>
                <a:lnTo>
                  <a:pt x="422" y="385"/>
                </a:lnTo>
                <a:lnTo>
                  <a:pt x="423" y="388"/>
                </a:lnTo>
                <a:lnTo>
                  <a:pt x="425" y="392"/>
                </a:lnTo>
                <a:lnTo>
                  <a:pt x="425" y="392"/>
                </a:lnTo>
                <a:lnTo>
                  <a:pt x="423" y="399"/>
                </a:lnTo>
                <a:lnTo>
                  <a:pt x="422" y="403"/>
                </a:lnTo>
                <a:lnTo>
                  <a:pt x="421" y="405"/>
                </a:lnTo>
                <a:lnTo>
                  <a:pt x="421" y="405"/>
                </a:lnTo>
                <a:lnTo>
                  <a:pt x="417" y="407"/>
                </a:lnTo>
                <a:lnTo>
                  <a:pt x="414" y="412"/>
                </a:lnTo>
                <a:lnTo>
                  <a:pt x="414" y="412"/>
                </a:lnTo>
                <a:lnTo>
                  <a:pt x="409" y="419"/>
                </a:lnTo>
                <a:lnTo>
                  <a:pt x="407" y="422"/>
                </a:lnTo>
                <a:lnTo>
                  <a:pt x="403" y="422"/>
                </a:lnTo>
                <a:lnTo>
                  <a:pt x="390" y="422"/>
                </a:lnTo>
                <a:lnTo>
                  <a:pt x="390" y="422"/>
                </a:lnTo>
                <a:lnTo>
                  <a:pt x="394" y="450"/>
                </a:lnTo>
                <a:lnTo>
                  <a:pt x="396" y="471"/>
                </a:lnTo>
                <a:lnTo>
                  <a:pt x="397" y="486"/>
                </a:lnTo>
                <a:lnTo>
                  <a:pt x="397" y="486"/>
                </a:lnTo>
                <a:lnTo>
                  <a:pt x="396" y="494"/>
                </a:lnTo>
                <a:lnTo>
                  <a:pt x="395" y="500"/>
                </a:lnTo>
                <a:lnTo>
                  <a:pt x="391" y="506"/>
                </a:lnTo>
                <a:lnTo>
                  <a:pt x="387" y="509"/>
                </a:lnTo>
                <a:lnTo>
                  <a:pt x="387" y="509"/>
                </a:lnTo>
                <a:lnTo>
                  <a:pt x="383" y="512"/>
                </a:lnTo>
                <a:lnTo>
                  <a:pt x="377" y="513"/>
                </a:lnTo>
                <a:lnTo>
                  <a:pt x="364" y="516"/>
                </a:lnTo>
                <a:lnTo>
                  <a:pt x="346" y="520"/>
                </a:lnTo>
                <a:lnTo>
                  <a:pt x="346" y="520"/>
                </a:lnTo>
                <a:lnTo>
                  <a:pt x="359" y="616"/>
                </a:lnTo>
                <a:lnTo>
                  <a:pt x="369" y="686"/>
                </a:lnTo>
                <a:lnTo>
                  <a:pt x="374" y="725"/>
                </a:lnTo>
                <a:lnTo>
                  <a:pt x="374" y="725"/>
                </a:lnTo>
                <a:lnTo>
                  <a:pt x="376" y="740"/>
                </a:lnTo>
                <a:lnTo>
                  <a:pt x="380" y="759"/>
                </a:lnTo>
                <a:lnTo>
                  <a:pt x="383" y="775"/>
                </a:lnTo>
                <a:lnTo>
                  <a:pt x="384" y="779"/>
                </a:lnTo>
                <a:lnTo>
                  <a:pt x="383" y="782"/>
                </a:lnTo>
                <a:lnTo>
                  <a:pt x="383" y="782"/>
                </a:lnTo>
                <a:lnTo>
                  <a:pt x="381" y="783"/>
                </a:lnTo>
                <a:lnTo>
                  <a:pt x="375" y="784"/>
                </a:lnTo>
                <a:lnTo>
                  <a:pt x="359" y="787"/>
                </a:lnTo>
                <a:lnTo>
                  <a:pt x="336" y="789"/>
                </a:lnTo>
                <a:lnTo>
                  <a:pt x="326" y="856"/>
                </a:lnTo>
                <a:lnTo>
                  <a:pt x="326" y="856"/>
                </a:lnTo>
                <a:lnTo>
                  <a:pt x="330" y="864"/>
                </a:lnTo>
                <a:lnTo>
                  <a:pt x="338" y="881"/>
                </a:lnTo>
                <a:lnTo>
                  <a:pt x="342" y="893"/>
                </a:lnTo>
                <a:lnTo>
                  <a:pt x="345" y="904"/>
                </a:lnTo>
                <a:lnTo>
                  <a:pt x="346" y="915"/>
                </a:lnTo>
                <a:lnTo>
                  <a:pt x="346" y="924"/>
                </a:lnTo>
                <a:lnTo>
                  <a:pt x="346" y="924"/>
                </a:lnTo>
                <a:lnTo>
                  <a:pt x="344" y="932"/>
                </a:lnTo>
                <a:lnTo>
                  <a:pt x="342" y="939"/>
                </a:lnTo>
                <a:lnTo>
                  <a:pt x="335" y="954"/>
                </a:lnTo>
                <a:lnTo>
                  <a:pt x="327" y="965"/>
                </a:lnTo>
                <a:lnTo>
                  <a:pt x="323" y="974"/>
                </a:lnTo>
                <a:lnTo>
                  <a:pt x="323" y="974"/>
                </a:lnTo>
                <a:lnTo>
                  <a:pt x="318" y="982"/>
                </a:lnTo>
                <a:lnTo>
                  <a:pt x="313" y="990"/>
                </a:lnTo>
                <a:lnTo>
                  <a:pt x="306" y="997"/>
                </a:lnTo>
                <a:lnTo>
                  <a:pt x="306" y="997"/>
                </a:lnTo>
                <a:lnTo>
                  <a:pt x="282" y="1112"/>
                </a:lnTo>
                <a:lnTo>
                  <a:pt x="282" y="1112"/>
                </a:lnTo>
                <a:lnTo>
                  <a:pt x="281" y="1121"/>
                </a:lnTo>
                <a:lnTo>
                  <a:pt x="281" y="1134"/>
                </a:lnTo>
                <a:lnTo>
                  <a:pt x="281" y="1168"/>
                </a:lnTo>
                <a:lnTo>
                  <a:pt x="282" y="1213"/>
                </a:lnTo>
                <a:lnTo>
                  <a:pt x="299" y="1244"/>
                </a:lnTo>
                <a:lnTo>
                  <a:pt x="370" y="1281"/>
                </a:lnTo>
                <a:lnTo>
                  <a:pt x="370" y="1281"/>
                </a:lnTo>
                <a:lnTo>
                  <a:pt x="372" y="1282"/>
                </a:lnTo>
                <a:lnTo>
                  <a:pt x="376" y="1284"/>
                </a:lnTo>
                <a:lnTo>
                  <a:pt x="378" y="1285"/>
                </a:lnTo>
                <a:lnTo>
                  <a:pt x="380" y="1288"/>
                </a:lnTo>
                <a:lnTo>
                  <a:pt x="381" y="1290"/>
                </a:lnTo>
                <a:lnTo>
                  <a:pt x="380" y="1294"/>
                </a:lnTo>
                <a:lnTo>
                  <a:pt x="380" y="1294"/>
                </a:lnTo>
                <a:lnTo>
                  <a:pt x="378" y="1300"/>
                </a:lnTo>
                <a:lnTo>
                  <a:pt x="376" y="1303"/>
                </a:lnTo>
                <a:lnTo>
                  <a:pt x="363" y="1308"/>
                </a:lnTo>
                <a:lnTo>
                  <a:pt x="363" y="1308"/>
                </a:lnTo>
                <a:lnTo>
                  <a:pt x="352" y="1311"/>
                </a:lnTo>
                <a:lnTo>
                  <a:pt x="338" y="1313"/>
                </a:lnTo>
                <a:lnTo>
                  <a:pt x="323" y="1313"/>
                </a:lnTo>
                <a:lnTo>
                  <a:pt x="306" y="1311"/>
                </a:lnTo>
                <a:lnTo>
                  <a:pt x="306" y="1311"/>
                </a:lnTo>
                <a:lnTo>
                  <a:pt x="291" y="1308"/>
                </a:lnTo>
                <a:lnTo>
                  <a:pt x="282" y="1304"/>
                </a:lnTo>
                <a:lnTo>
                  <a:pt x="276" y="1302"/>
                </a:lnTo>
                <a:lnTo>
                  <a:pt x="275" y="1301"/>
                </a:lnTo>
                <a:lnTo>
                  <a:pt x="275" y="1301"/>
                </a:lnTo>
                <a:lnTo>
                  <a:pt x="268" y="1302"/>
                </a:lnTo>
                <a:lnTo>
                  <a:pt x="250" y="1303"/>
                </a:lnTo>
                <a:lnTo>
                  <a:pt x="229" y="1303"/>
                </a:lnTo>
                <a:lnTo>
                  <a:pt x="218" y="1303"/>
                </a:lnTo>
                <a:lnTo>
                  <a:pt x="208" y="1301"/>
                </a:lnTo>
                <a:lnTo>
                  <a:pt x="208" y="1301"/>
                </a:lnTo>
                <a:lnTo>
                  <a:pt x="198" y="1297"/>
                </a:lnTo>
                <a:lnTo>
                  <a:pt x="189" y="1292"/>
                </a:lnTo>
                <a:lnTo>
                  <a:pt x="179" y="1287"/>
                </a:lnTo>
                <a:lnTo>
                  <a:pt x="171" y="1281"/>
                </a:lnTo>
                <a:lnTo>
                  <a:pt x="156" y="1269"/>
                </a:lnTo>
                <a:lnTo>
                  <a:pt x="147" y="1260"/>
                </a:lnTo>
                <a:lnTo>
                  <a:pt x="147" y="1260"/>
                </a:lnTo>
                <a:lnTo>
                  <a:pt x="145" y="1257"/>
                </a:lnTo>
                <a:lnTo>
                  <a:pt x="143" y="1251"/>
                </a:lnTo>
                <a:lnTo>
                  <a:pt x="139" y="1237"/>
                </a:lnTo>
                <a:lnTo>
                  <a:pt x="134" y="1213"/>
                </a:lnTo>
                <a:lnTo>
                  <a:pt x="134" y="1213"/>
                </a:lnTo>
                <a:lnTo>
                  <a:pt x="130" y="1208"/>
                </a:lnTo>
                <a:lnTo>
                  <a:pt x="122" y="1201"/>
                </a:lnTo>
                <a:lnTo>
                  <a:pt x="117" y="1193"/>
                </a:lnTo>
                <a:lnTo>
                  <a:pt x="114" y="1189"/>
                </a:lnTo>
                <a:lnTo>
                  <a:pt x="114" y="1186"/>
                </a:lnTo>
                <a:lnTo>
                  <a:pt x="114" y="1186"/>
                </a:lnTo>
                <a:lnTo>
                  <a:pt x="113" y="1179"/>
                </a:lnTo>
                <a:lnTo>
                  <a:pt x="111" y="1170"/>
                </a:lnTo>
                <a:lnTo>
                  <a:pt x="111" y="1161"/>
                </a:lnTo>
                <a:lnTo>
                  <a:pt x="112" y="1159"/>
                </a:lnTo>
                <a:lnTo>
                  <a:pt x="114" y="1156"/>
                </a:lnTo>
                <a:lnTo>
                  <a:pt x="114" y="1156"/>
                </a:lnTo>
                <a:lnTo>
                  <a:pt x="120" y="1151"/>
                </a:lnTo>
                <a:lnTo>
                  <a:pt x="127" y="1146"/>
                </a:lnTo>
                <a:lnTo>
                  <a:pt x="137" y="1136"/>
                </a:lnTo>
                <a:lnTo>
                  <a:pt x="137" y="1136"/>
                </a:lnTo>
                <a:lnTo>
                  <a:pt x="141" y="1128"/>
                </a:lnTo>
                <a:lnTo>
                  <a:pt x="144" y="1122"/>
                </a:lnTo>
                <a:lnTo>
                  <a:pt x="144" y="1122"/>
                </a:lnTo>
                <a:lnTo>
                  <a:pt x="143" y="1122"/>
                </a:lnTo>
                <a:lnTo>
                  <a:pt x="141" y="1119"/>
                </a:lnTo>
                <a:lnTo>
                  <a:pt x="141" y="1116"/>
                </a:lnTo>
                <a:lnTo>
                  <a:pt x="141" y="1115"/>
                </a:lnTo>
                <a:lnTo>
                  <a:pt x="144" y="1112"/>
                </a:lnTo>
                <a:lnTo>
                  <a:pt x="144" y="1112"/>
                </a:lnTo>
                <a:lnTo>
                  <a:pt x="150" y="1108"/>
                </a:lnTo>
                <a:lnTo>
                  <a:pt x="156" y="1102"/>
                </a:lnTo>
                <a:lnTo>
                  <a:pt x="160" y="1095"/>
                </a:lnTo>
                <a:lnTo>
                  <a:pt x="164" y="1085"/>
                </a:lnTo>
                <a:lnTo>
                  <a:pt x="164" y="1085"/>
                </a:lnTo>
                <a:lnTo>
                  <a:pt x="171" y="1063"/>
                </a:lnTo>
                <a:lnTo>
                  <a:pt x="176" y="1051"/>
                </a:lnTo>
                <a:lnTo>
                  <a:pt x="180" y="1038"/>
                </a:lnTo>
                <a:lnTo>
                  <a:pt x="180" y="1038"/>
                </a:lnTo>
                <a:lnTo>
                  <a:pt x="202" y="993"/>
                </a:lnTo>
                <a:lnTo>
                  <a:pt x="215" y="961"/>
                </a:lnTo>
                <a:lnTo>
                  <a:pt x="215" y="961"/>
                </a:lnTo>
                <a:lnTo>
                  <a:pt x="215" y="947"/>
                </a:lnTo>
                <a:lnTo>
                  <a:pt x="215" y="913"/>
                </a:lnTo>
                <a:lnTo>
                  <a:pt x="215" y="879"/>
                </a:lnTo>
                <a:lnTo>
                  <a:pt x="215" y="860"/>
                </a:lnTo>
                <a:lnTo>
                  <a:pt x="215" y="860"/>
                </a:lnTo>
                <a:lnTo>
                  <a:pt x="214" y="856"/>
                </a:lnTo>
                <a:lnTo>
                  <a:pt x="211" y="854"/>
                </a:lnTo>
                <a:lnTo>
                  <a:pt x="204" y="848"/>
                </a:lnTo>
                <a:lnTo>
                  <a:pt x="195" y="840"/>
                </a:lnTo>
                <a:lnTo>
                  <a:pt x="190" y="834"/>
                </a:lnTo>
                <a:lnTo>
                  <a:pt x="184" y="826"/>
                </a:lnTo>
                <a:lnTo>
                  <a:pt x="184" y="826"/>
                </a:lnTo>
                <a:lnTo>
                  <a:pt x="173" y="810"/>
                </a:lnTo>
                <a:lnTo>
                  <a:pt x="162" y="796"/>
                </a:lnTo>
                <a:lnTo>
                  <a:pt x="151" y="782"/>
                </a:lnTo>
                <a:lnTo>
                  <a:pt x="100" y="779"/>
                </a:lnTo>
                <a:lnTo>
                  <a:pt x="100" y="779"/>
                </a:lnTo>
                <a:lnTo>
                  <a:pt x="103" y="757"/>
                </a:lnTo>
                <a:lnTo>
                  <a:pt x="106" y="737"/>
                </a:lnTo>
                <a:lnTo>
                  <a:pt x="107" y="718"/>
                </a:lnTo>
                <a:lnTo>
                  <a:pt x="107" y="678"/>
                </a:lnTo>
                <a:lnTo>
                  <a:pt x="107" y="678"/>
                </a:lnTo>
                <a:lnTo>
                  <a:pt x="89" y="669"/>
                </a:lnTo>
                <a:lnTo>
                  <a:pt x="73" y="662"/>
                </a:lnTo>
                <a:lnTo>
                  <a:pt x="53" y="654"/>
                </a:lnTo>
                <a:lnTo>
                  <a:pt x="53" y="654"/>
                </a:lnTo>
                <a:lnTo>
                  <a:pt x="43" y="651"/>
                </a:lnTo>
                <a:lnTo>
                  <a:pt x="32" y="650"/>
                </a:lnTo>
                <a:lnTo>
                  <a:pt x="13" y="648"/>
                </a:lnTo>
                <a:lnTo>
                  <a:pt x="6" y="646"/>
                </a:lnTo>
                <a:lnTo>
                  <a:pt x="2" y="643"/>
                </a:lnTo>
                <a:lnTo>
                  <a:pt x="0" y="642"/>
                </a:lnTo>
                <a:lnTo>
                  <a:pt x="0" y="640"/>
                </a:lnTo>
                <a:lnTo>
                  <a:pt x="0" y="637"/>
                </a:lnTo>
                <a:lnTo>
                  <a:pt x="3" y="634"/>
                </a:lnTo>
                <a:lnTo>
                  <a:pt x="3" y="634"/>
                </a:lnTo>
                <a:lnTo>
                  <a:pt x="18" y="604"/>
                </a:lnTo>
                <a:lnTo>
                  <a:pt x="26" y="589"/>
                </a:lnTo>
                <a:lnTo>
                  <a:pt x="32" y="573"/>
                </a:lnTo>
                <a:lnTo>
                  <a:pt x="32" y="573"/>
                </a:lnTo>
                <a:lnTo>
                  <a:pt x="42" y="553"/>
                </a:lnTo>
                <a:lnTo>
                  <a:pt x="56" y="524"/>
                </a:lnTo>
                <a:lnTo>
                  <a:pt x="69" y="496"/>
                </a:lnTo>
                <a:lnTo>
                  <a:pt x="76" y="480"/>
                </a:lnTo>
                <a:lnTo>
                  <a:pt x="76" y="480"/>
                </a:lnTo>
                <a:lnTo>
                  <a:pt x="76" y="474"/>
                </a:lnTo>
                <a:lnTo>
                  <a:pt x="75" y="467"/>
                </a:lnTo>
                <a:lnTo>
                  <a:pt x="69" y="446"/>
                </a:lnTo>
                <a:lnTo>
                  <a:pt x="62" y="423"/>
                </a:lnTo>
                <a:lnTo>
                  <a:pt x="58" y="410"/>
                </a:lnTo>
                <a:lnTo>
                  <a:pt x="56" y="398"/>
                </a:lnTo>
                <a:lnTo>
                  <a:pt x="56" y="398"/>
                </a:lnTo>
                <a:lnTo>
                  <a:pt x="53" y="379"/>
                </a:lnTo>
                <a:lnTo>
                  <a:pt x="48" y="361"/>
                </a:lnTo>
                <a:lnTo>
                  <a:pt x="44" y="343"/>
                </a:lnTo>
                <a:lnTo>
                  <a:pt x="43" y="321"/>
                </a:lnTo>
                <a:lnTo>
                  <a:pt x="43" y="321"/>
                </a:lnTo>
                <a:lnTo>
                  <a:pt x="43" y="307"/>
                </a:lnTo>
                <a:lnTo>
                  <a:pt x="43" y="292"/>
                </a:lnTo>
                <a:lnTo>
                  <a:pt x="45" y="276"/>
                </a:lnTo>
                <a:lnTo>
                  <a:pt x="48" y="260"/>
                </a:lnTo>
                <a:lnTo>
                  <a:pt x="50" y="246"/>
                </a:lnTo>
                <a:lnTo>
                  <a:pt x="54" y="233"/>
                </a:lnTo>
                <a:lnTo>
                  <a:pt x="58" y="224"/>
                </a:lnTo>
                <a:lnTo>
                  <a:pt x="63" y="217"/>
                </a:lnTo>
                <a:lnTo>
                  <a:pt x="63" y="217"/>
                </a:lnTo>
                <a:lnTo>
                  <a:pt x="73" y="208"/>
                </a:lnTo>
                <a:lnTo>
                  <a:pt x="81" y="202"/>
                </a:lnTo>
                <a:lnTo>
                  <a:pt x="88" y="199"/>
                </a:lnTo>
                <a:lnTo>
                  <a:pt x="93" y="193"/>
                </a:lnTo>
                <a:lnTo>
                  <a:pt x="93" y="193"/>
                </a:lnTo>
                <a:lnTo>
                  <a:pt x="107" y="175"/>
                </a:lnTo>
                <a:lnTo>
                  <a:pt x="117" y="163"/>
                </a:lnTo>
                <a:lnTo>
                  <a:pt x="117" y="163"/>
                </a:lnTo>
                <a:lnTo>
                  <a:pt x="114" y="156"/>
                </a:lnTo>
                <a:lnTo>
                  <a:pt x="111" y="149"/>
                </a:lnTo>
                <a:lnTo>
                  <a:pt x="111" y="149"/>
                </a:lnTo>
                <a:lnTo>
                  <a:pt x="103" y="146"/>
                </a:lnTo>
                <a:lnTo>
                  <a:pt x="99" y="142"/>
                </a:lnTo>
                <a:lnTo>
                  <a:pt x="98" y="140"/>
                </a:lnTo>
                <a:lnTo>
                  <a:pt x="96" y="136"/>
                </a:lnTo>
                <a:lnTo>
                  <a:pt x="96" y="136"/>
                </a:lnTo>
                <a:lnTo>
                  <a:pt x="96" y="125"/>
                </a:lnTo>
                <a:lnTo>
                  <a:pt x="99" y="112"/>
                </a:lnTo>
                <a:lnTo>
                  <a:pt x="103" y="92"/>
                </a:lnTo>
                <a:lnTo>
                  <a:pt x="103" y="92"/>
                </a:lnTo>
                <a:lnTo>
                  <a:pt x="106" y="79"/>
                </a:lnTo>
                <a:lnTo>
                  <a:pt x="107" y="73"/>
                </a:lnTo>
                <a:lnTo>
                  <a:pt x="107" y="69"/>
                </a:lnTo>
                <a:lnTo>
                  <a:pt x="107" y="69"/>
                </a:lnTo>
                <a:lnTo>
                  <a:pt x="107" y="65"/>
                </a:lnTo>
                <a:lnTo>
                  <a:pt x="108" y="59"/>
                </a:lnTo>
                <a:lnTo>
                  <a:pt x="115" y="40"/>
                </a:lnTo>
                <a:lnTo>
                  <a:pt x="119" y="32"/>
                </a:lnTo>
                <a:lnTo>
                  <a:pt x="124" y="23"/>
                </a:lnTo>
                <a:lnTo>
                  <a:pt x="127" y="19"/>
                </a:lnTo>
                <a:lnTo>
                  <a:pt x="128" y="18"/>
                </a:lnTo>
                <a:lnTo>
                  <a:pt x="131" y="18"/>
                </a:lnTo>
                <a:lnTo>
                  <a:pt x="131" y="18"/>
                </a:lnTo>
                <a:lnTo>
                  <a:pt x="133" y="19"/>
                </a:lnTo>
                <a:lnTo>
                  <a:pt x="138" y="19"/>
                </a:lnTo>
                <a:lnTo>
                  <a:pt x="146" y="14"/>
                </a:lnTo>
                <a:lnTo>
                  <a:pt x="153" y="10"/>
                </a:lnTo>
                <a:lnTo>
                  <a:pt x="158" y="8"/>
                </a:lnTo>
                <a:lnTo>
                  <a:pt x="158" y="8"/>
                </a:lnTo>
                <a:lnTo>
                  <a:pt x="170" y="3"/>
                </a:lnTo>
                <a:lnTo>
                  <a:pt x="178" y="1"/>
                </a:lnTo>
                <a:lnTo>
                  <a:pt x="182" y="0"/>
                </a:lnTo>
                <a:lnTo>
                  <a:pt x="184" y="1"/>
                </a:lnTo>
                <a:lnTo>
                  <a:pt x="184" y="1"/>
                </a:lnTo>
                <a:lnTo>
                  <a:pt x="190" y="5"/>
                </a:lnTo>
                <a:lnTo>
                  <a:pt x="197" y="7"/>
                </a:lnTo>
                <a:lnTo>
                  <a:pt x="204" y="9"/>
                </a:lnTo>
                <a:lnTo>
                  <a:pt x="208" y="12"/>
                </a:lnTo>
                <a:lnTo>
                  <a:pt x="208" y="12"/>
                </a:lnTo>
                <a:lnTo>
                  <a:pt x="210" y="12"/>
                </a:lnTo>
                <a:lnTo>
                  <a:pt x="211" y="13"/>
                </a:lnTo>
                <a:lnTo>
                  <a:pt x="217" y="13"/>
                </a:lnTo>
                <a:lnTo>
                  <a:pt x="221" y="13"/>
                </a:lnTo>
                <a:lnTo>
                  <a:pt x="222" y="13"/>
                </a:lnTo>
                <a:lnTo>
                  <a:pt x="222" y="15"/>
                </a:lnTo>
                <a:lnTo>
                  <a:pt x="222" y="15"/>
                </a:lnTo>
                <a:lnTo>
                  <a:pt x="221" y="16"/>
                </a:lnTo>
                <a:lnTo>
                  <a:pt x="222" y="18"/>
                </a:lnTo>
                <a:lnTo>
                  <a:pt x="224" y="21"/>
                </a:lnTo>
                <a:lnTo>
                  <a:pt x="235" y="28"/>
                </a:lnTo>
                <a:lnTo>
                  <a:pt x="235" y="28"/>
                </a:lnTo>
                <a:lnTo>
                  <a:pt x="241" y="31"/>
                </a:lnTo>
                <a:lnTo>
                  <a:pt x="247" y="34"/>
                </a:lnTo>
                <a:lnTo>
                  <a:pt x="252" y="37"/>
                </a:lnTo>
                <a:lnTo>
                  <a:pt x="255" y="41"/>
                </a:lnTo>
                <a:lnTo>
                  <a:pt x="255" y="41"/>
                </a:lnTo>
                <a:lnTo>
                  <a:pt x="257" y="45"/>
                </a:lnTo>
                <a:lnTo>
                  <a:pt x="259" y="46"/>
                </a:lnTo>
                <a:lnTo>
                  <a:pt x="263" y="48"/>
                </a:lnTo>
                <a:lnTo>
                  <a:pt x="267" y="51"/>
                </a:lnTo>
                <a:lnTo>
                  <a:pt x="268" y="53"/>
                </a:lnTo>
                <a:lnTo>
                  <a:pt x="269" y="55"/>
                </a:lnTo>
                <a:lnTo>
                  <a:pt x="269" y="55"/>
                </a:lnTo>
                <a:lnTo>
                  <a:pt x="271" y="59"/>
                </a:lnTo>
                <a:lnTo>
                  <a:pt x="273" y="61"/>
                </a:lnTo>
                <a:lnTo>
                  <a:pt x="274" y="64"/>
                </a:lnTo>
                <a:lnTo>
                  <a:pt x="275" y="69"/>
                </a:lnTo>
                <a:lnTo>
                  <a:pt x="275" y="69"/>
                </a:lnTo>
                <a:lnTo>
                  <a:pt x="276" y="73"/>
                </a:lnTo>
                <a:lnTo>
                  <a:pt x="279" y="77"/>
                </a:lnTo>
                <a:lnTo>
                  <a:pt x="280" y="80"/>
                </a:lnTo>
                <a:lnTo>
                  <a:pt x="280" y="83"/>
                </a:lnTo>
                <a:lnTo>
                  <a:pt x="279" y="85"/>
                </a:lnTo>
                <a:lnTo>
                  <a:pt x="279" y="85"/>
                </a:lnTo>
                <a:lnTo>
                  <a:pt x="276" y="91"/>
                </a:lnTo>
                <a:lnTo>
                  <a:pt x="276" y="96"/>
                </a:lnTo>
                <a:lnTo>
                  <a:pt x="279" y="105"/>
                </a:lnTo>
                <a:lnTo>
                  <a:pt x="279" y="105"/>
                </a:lnTo>
                <a:lnTo>
                  <a:pt x="280" y="109"/>
                </a:lnTo>
                <a:lnTo>
                  <a:pt x="281" y="110"/>
                </a:lnTo>
                <a:lnTo>
                  <a:pt x="282" y="114"/>
                </a:lnTo>
                <a:lnTo>
                  <a:pt x="282" y="119"/>
                </a:lnTo>
                <a:lnTo>
                  <a:pt x="282" y="119"/>
                </a:lnTo>
                <a:lnTo>
                  <a:pt x="282" y="133"/>
                </a:lnTo>
                <a:lnTo>
                  <a:pt x="282" y="140"/>
                </a:lnTo>
                <a:lnTo>
                  <a:pt x="282" y="140"/>
                </a:lnTo>
                <a:lnTo>
                  <a:pt x="282" y="141"/>
                </a:lnTo>
                <a:lnTo>
                  <a:pt x="282" y="142"/>
                </a:lnTo>
                <a:lnTo>
                  <a:pt x="284" y="143"/>
                </a:lnTo>
                <a:lnTo>
                  <a:pt x="282" y="146"/>
                </a:lnTo>
                <a:lnTo>
                  <a:pt x="282" y="146"/>
                </a:lnTo>
                <a:lnTo>
                  <a:pt x="281" y="149"/>
                </a:lnTo>
                <a:lnTo>
                  <a:pt x="282" y="153"/>
                </a:lnTo>
                <a:lnTo>
                  <a:pt x="282" y="156"/>
                </a:lnTo>
                <a:lnTo>
                  <a:pt x="281" y="157"/>
                </a:lnTo>
                <a:lnTo>
                  <a:pt x="279" y="160"/>
                </a:lnTo>
                <a:lnTo>
                  <a:pt x="279" y="160"/>
                </a:lnTo>
                <a:lnTo>
                  <a:pt x="273" y="163"/>
                </a:lnTo>
                <a:lnTo>
                  <a:pt x="273" y="163"/>
                </a:lnTo>
                <a:lnTo>
                  <a:pt x="269" y="169"/>
                </a:lnTo>
                <a:lnTo>
                  <a:pt x="269" y="169"/>
                </a:lnTo>
                <a:lnTo>
                  <a:pt x="265" y="178"/>
                </a:lnTo>
                <a:lnTo>
                  <a:pt x="262" y="183"/>
                </a:lnTo>
                <a:lnTo>
                  <a:pt x="262" y="183"/>
                </a:lnTo>
                <a:lnTo>
                  <a:pt x="260" y="191"/>
                </a:lnTo>
                <a:lnTo>
                  <a:pt x="259" y="193"/>
                </a:lnTo>
                <a:lnTo>
                  <a:pt x="259" y="193"/>
                </a:lnTo>
                <a:lnTo>
                  <a:pt x="259" y="193"/>
                </a:lnTo>
                <a:lnTo>
                  <a:pt x="256" y="193"/>
                </a:lnTo>
                <a:lnTo>
                  <a:pt x="253" y="194"/>
                </a:lnTo>
                <a:lnTo>
                  <a:pt x="246" y="196"/>
                </a:lnTo>
                <a:lnTo>
                  <a:pt x="246" y="196"/>
                </a:lnTo>
                <a:lnTo>
                  <a:pt x="241" y="198"/>
                </a:lnTo>
                <a:lnTo>
                  <a:pt x="239" y="200"/>
                </a:lnTo>
                <a:lnTo>
                  <a:pt x="231" y="207"/>
                </a:lnTo>
                <a:lnTo>
                  <a:pt x="231" y="207"/>
                </a:lnTo>
                <a:lnTo>
                  <a:pt x="241" y="210"/>
                </a:lnTo>
                <a:lnTo>
                  <a:pt x="248" y="212"/>
                </a:lnTo>
                <a:lnTo>
                  <a:pt x="252" y="213"/>
                </a:lnTo>
                <a:lnTo>
                  <a:pt x="252" y="213"/>
                </a:lnTo>
                <a:lnTo>
                  <a:pt x="261" y="219"/>
                </a:lnTo>
                <a:lnTo>
                  <a:pt x="269" y="224"/>
                </a:lnTo>
                <a:lnTo>
                  <a:pt x="275" y="230"/>
                </a:lnTo>
                <a:lnTo>
                  <a:pt x="275" y="230"/>
                </a:lnTo>
                <a:lnTo>
                  <a:pt x="286" y="244"/>
                </a:lnTo>
                <a:lnTo>
                  <a:pt x="288" y="249"/>
                </a:lnTo>
                <a:lnTo>
                  <a:pt x="289" y="250"/>
                </a:lnTo>
                <a:lnTo>
                  <a:pt x="289" y="250"/>
                </a:lnTo>
                <a:lnTo>
                  <a:pt x="292" y="256"/>
                </a:lnTo>
                <a:lnTo>
                  <a:pt x="298" y="266"/>
                </a:lnTo>
                <a:lnTo>
                  <a:pt x="310" y="284"/>
                </a:lnTo>
                <a:lnTo>
                  <a:pt x="310" y="284"/>
                </a:lnTo>
                <a:lnTo>
                  <a:pt x="330" y="328"/>
                </a:lnTo>
                <a:lnTo>
                  <a:pt x="336" y="341"/>
                </a:lnTo>
                <a:lnTo>
                  <a:pt x="350" y="35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37">
            <a:extLst>
              <a:ext uri="{FF2B5EF4-FFF2-40B4-BE49-F238E27FC236}">
                <a16:creationId xmlns:a16="http://schemas.microsoft.com/office/drawing/2014/main" id="{9C7C8739-56B0-4669-A3F3-24E203D27FC7}"/>
              </a:ext>
            </a:extLst>
          </p:cNvPr>
          <p:cNvSpPr>
            <a:spLocks noEditPoints="1"/>
          </p:cNvSpPr>
          <p:nvPr/>
        </p:nvSpPr>
        <p:spPr bwMode="auto">
          <a:xfrm>
            <a:off x="4670305" y="4698868"/>
            <a:ext cx="660490" cy="1683147"/>
          </a:xfrm>
          <a:custGeom>
            <a:avLst/>
            <a:gdLst>
              <a:gd name="T0" fmla="*/ 153 w 569"/>
              <a:gd name="T1" fmla="*/ 757 h 1450"/>
              <a:gd name="T2" fmla="*/ 171 w 569"/>
              <a:gd name="T3" fmla="*/ 1085 h 1450"/>
              <a:gd name="T4" fmla="*/ 186 w 569"/>
              <a:gd name="T5" fmla="*/ 1220 h 1450"/>
              <a:gd name="T6" fmla="*/ 168 w 569"/>
              <a:gd name="T7" fmla="*/ 1347 h 1450"/>
              <a:gd name="T8" fmla="*/ 155 w 569"/>
              <a:gd name="T9" fmla="*/ 1377 h 1450"/>
              <a:gd name="T10" fmla="*/ 126 w 569"/>
              <a:gd name="T11" fmla="*/ 1382 h 1450"/>
              <a:gd name="T12" fmla="*/ 95 w 569"/>
              <a:gd name="T13" fmla="*/ 1382 h 1450"/>
              <a:gd name="T14" fmla="*/ 87 w 569"/>
              <a:gd name="T15" fmla="*/ 1406 h 1450"/>
              <a:gd name="T16" fmla="*/ 129 w 569"/>
              <a:gd name="T17" fmla="*/ 1437 h 1450"/>
              <a:gd name="T18" fmla="*/ 217 w 569"/>
              <a:gd name="T19" fmla="*/ 1444 h 1450"/>
              <a:gd name="T20" fmla="*/ 300 w 569"/>
              <a:gd name="T21" fmla="*/ 1448 h 1450"/>
              <a:gd name="T22" fmla="*/ 377 w 569"/>
              <a:gd name="T23" fmla="*/ 1424 h 1450"/>
              <a:gd name="T24" fmla="*/ 386 w 569"/>
              <a:gd name="T25" fmla="*/ 1393 h 1450"/>
              <a:gd name="T26" fmla="*/ 431 w 569"/>
              <a:gd name="T27" fmla="*/ 1372 h 1450"/>
              <a:gd name="T28" fmla="*/ 475 w 569"/>
              <a:gd name="T29" fmla="*/ 1359 h 1450"/>
              <a:gd name="T30" fmla="*/ 547 w 569"/>
              <a:gd name="T31" fmla="*/ 1342 h 1450"/>
              <a:gd name="T32" fmla="*/ 569 w 569"/>
              <a:gd name="T33" fmla="*/ 1313 h 1450"/>
              <a:gd name="T34" fmla="*/ 556 w 569"/>
              <a:gd name="T35" fmla="*/ 1290 h 1450"/>
              <a:gd name="T36" fmla="*/ 542 w 569"/>
              <a:gd name="T37" fmla="*/ 1272 h 1450"/>
              <a:gd name="T38" fmla="*/ 482 w 569"/>
              <a:gd name="T39" fmla="*/ 1128 h 1450"/>
              <a:gd name="T40" fmla="*/ 455 w 569"/>
              <a:gd name="T41" fmla="*/ 1048 h 1450"/>
              <a:gd name="T42" fmla="*/ 443 w 569"/>
              <a:gd name="T43" fmla="*/ 971 h 1450"/>
              <a:gd name="T44" fmla="*/ 444 w 569"/>
              <a:gd name="T45" fmla="*/ 873 h 1450"/>
              <a:gd name="T46" fmla="*/ 431 w 569"/>
              <a:gd name="T47" fmla="*/ 661 h 1450"/>
              <a:gd name="T48" fmla="*/ 447 w 569"/>
              <a:gd name="T49" fmla="*/ 643 h 1450"/>
              <a:gd name="T50" fmla="*/ 428 w 569"/>
              <a:gd name="T51" fmla="*/ 564 h 1450"/>
              <a:gd name="T52" fmla="*/ 397 w 569"/>
              <a:gd name="T53" fmla="*/ 435 h 1450"/>
              <a:gd name="T54" fmla="*/ 393 w 569"/>
              <a:gd name="T55" fmla="*/ 352 h 1450"/>
              <a:gd name="T56" fmla="*/ 345 w 569"/>
              <a:gd name="T57" fmla="*/ 226 h 1450"/>
              <a:gd name="T58" fmla="*/ 312 w 569"/>
              <a:gd name="T59" fmla="*/ 145 h 1450"/>
              <a:gd name="T60" fmla="*/ 295 w 569"/>
              <a:gd name="T61" fmla="*/ 91 h 1450"/>
              <a:gd name="T62" fmla="*/ 269 w 569"/>
              <a:gd name="T63" fmla="*/ 28 h 1450"/>
              <a:gd name="T64" fmla="*/ 211 w 569"/>
              <a:gd name="T65" fmla="*/ 1 h 1450"/>
              <a:gd name="T66" fmla="*/ 162 w 569"/>
              <a:gd name="T67" fmla="*/ 10 h 1450"/>
              <a:gd name="T68" fmla="*/ 115 w 569"/>
              <a:gd name="T69" fmla="*/ 54 h 1450"/>
              <a:gd name="T70" fmla="*/ 103 w 569"/>
              <a:gd name="T71" fmla="*/ 85 h 1450"/>
              <a:gd name="T72" fmla="*/ 107 w 569"/>
              <a:gd name="T73" fmla="*/ 244 h 1450"/>
              <a:gd name="T74" fmla="*/ 85 w 569"/>
              <a:gd name="T75" fmla="*/ 305 h 1450"/>
              <a:gd name="T76" fmla="*/ 88 w 569"/>
              <a:gd name="T77" fmla="*/ 346 h 1450"/>
              <a:gd name="T78" fmla="*/ 104 w 569"/>
              <a:gd name="T79" fmla="*/ 392 h 1450"/>
              <a:gd name="T80" fmla="*/ 119 w 569"/>
              <a:gd name="T81" fmla="*/ 373 h 1450"/>
              <a:gd name="T82" fmla="*/ 127 w 569"/>
              <a:gd name="T83" fmla="*/ 375 h 1450"/>
              <a:gd name="T84" fmla="*/ 147 w 569"/>
              <a:gd name="T85" fmla="*/ 386 h 1450"/>
              <a:gd name="T86" fmla="*/ 135 w 569"/>
              <a:gd name="T87" fmla="*/ 443 h 1450"/>
              <a:gd name="T88" fmla="*/ 55 w 569"/>
              <a:gd name="T89" fmla="*/ 454 h 1450"/>
              <a:gd name="T90" fmla="*/ 50 w 569"/>
              <a:gd name="T91" fmla="*/ 454 h 1450"/>
              <a:gd name="T92" fmla="*/ 0 w 569"/>
              <a:gd name="T93" fmla="*/ 450 h 1450"/>
              <a:gd name="T94" fmla="*/ 27 w 569"/>
              <a:gd name="T95" fmla="*/ 494 h 1450"/>
              <a:gd name="T96" fmla="*/ 53 w 569"/>
              <a:gd name="T97" fmla="*/ 538 h 1450"/>
              <a:gd name="T98" fmla="*/ 78 w 569"/>
              <a:gd name="T99" fmla="*/ 572 h 1450"/>
              <a:gd name="T100" fmla="*/ 106 w 569"/>
              <a:gd name="T101" fmla="*/ 584 h 1450"/>
              <a:gd name="T102" fmla="*/ 128 w 569"/>
              <a:gd name="T103" fmla="*/ 698 h 1450"/>
              <a:gd name="T104" fmla="*/ 132 w 569"/>
              <a:gd name="T105" fmla="*/ 747 h 1450"/>
              <a:gd name="T106" fmla="*/ 370 w 569"/>
              <a:gd name="T107" fmla="*/ 1314 h 1450"/>
              <a:gd name="T108" fmla="*/ 370 w 569"/>
              <a:gd name="T109" fmla="*/ 1215 h 1450"/>
              <a:gd name="T110" fmla="*/ 405 w 569"/>
              <a:gd name="T111" fmla="*/ 1253 h 1450"/>
              <a:gd name="T112" fmla="*/ 377 w 569"/>
              <a:gd name="T113" fmla="*/ 1336 h 14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69" h="1450">
                <a:moveTo>
                  <a:pt x="134" y="752"/>
                </a:moveTo>
                <a:lnTo>
                  <a:pt x="134" y="752"/>
                </a:lnTo>
                <a:lnTo>
                  <a:pt x="145" y="756"/>
                </a:lnTo>
                <a:lnTo>
                  <a:pt x="153" y="757"/>
                </a:lnTo>
                <a:lnTo>
                  <a:pt x="153" y="757"/>
                </a:lnTo>
                <a:lnTo>
                  <a:pt x="153" y="757"/>
                </a:lnTo>
                <a:lnTo>
                  <a:pt x="153" y="757"/>
                </a:lnTo>
                <a:lnTo>
                  <a:pt x="153" y="757"/>
                </a:lnTo>
                <a:lnTo>
                  <a:pt x="158" y="968"/>
                </a:lnTo>
                <a:lnTo>
                  <a:pt x="158" y="968"/>
                </a:lnTo>
                <a:lnTo>
                  <a:pt x="161" y="1009"/>
                </a:lnTo>
                <a:lnTo>
                  <a:pt x="171" y="1085"/>
                </a:lnTo>
                <a:lnTo>
                  <a:pt x="180" y="1161"/>
                </a:lnTo>
                <a:lnTo>
                  <a:pt x="184" y="1187"/>
                </a:lnTo>
                <a:lnTo>
                  <a:pt x="186" y="1200"/>
                </a:lnTo>
                <a:lnTo>
                  <a:pt x="186" y="1200"/>
                </a:lnTo>
                <a:lnTo>
                  <a:pt x="187" y="1207"/>
                </a:lnTo>
                <a:lnTo>
                  <a:pt x="186" y="1220"/>
                </a:lnTo>
                <a:lnTo>
                  <a:pt x="184" y="1256"/>
                </a:lnTo>
                <a:lnTo>
                  <a:pt x="178" y="1313"/>
                </a:lnTo>
                <a:lnTo>
                  <a:pt x="178" y="1313"/>
                </a:lnTo>
                <a:lnTo>
                  <a:pt x="177" y="1323"/>
                </a:lnTo>
                <a:lnTo>
                  <a:pt x="173" y="1332"/>
                </a:lnTo>
                <a:lnTo>
                  <a:pt x="168" y="1347"/>
                </a:lnTo>
                <a:lnTo>
                  <a:pt x="168" y="1347"/>
                </a:lnTo>
                <a:lnTo>
                  <a:pt x="165" y="1358"/>
                </a:lnTo>
                <a:lnTo>
                  <a:pt x="162" y="1362"/>
                </a:lnTo>
                <a:lnTo>
                  <a:pt x="160" y="1367"/>
                </a:lnTo>
                <a:lnTo>
                  <a:pt x="160" y="1367"/>
                </a:lnTo>
                <a:lnTo>
                  <a:pt x="155" y="1377"/>
                </a:lnTo>
                <a:lnTo>
                  <a:pt x="153" y="1381"/>
                </a:lnTo>
                <a:lnTo>
                  <a:pt x="152" y="1382"/>
                </a:lnTo>
                <a:lnTo>
                  <a:pt x="149" y="1382"/>
                </a:lnTo>
                <a:lnTo>
                  <a:pt x="149" y="1382"/>
                </a:lnTo>
                <a:lnTo>
                  <a:pt x="135" y="1382"/>
                </a:lnTo>
                <a:lnTo>
                  <a:pt x="126" y="1382"/>
                </a:lnTo>
                <a:lnTo>
                  <a:pt x="116" y="1382"/>
                </a:lnTo>
                <a:lnTo>
                  <a:pt x="116" y="1382"/>
                </a:lnTo>
                <a:lnTo>
                  <a:pt x="103" y="1380"/>
                </a:lnTo>
                <a:lnTo>
                  <a:pt x="100" y="1380"/>
                </a:lnTo>
                <a:lnTo>
                  <a:pt x="97" y="1381"/>
                </a:lnTo>
                <a:lnTo>
                  <a:pt x="95" y="1382"/>
                </a:lnTo>
                <a:lnTo>
                  <a:pt x="94" y="1385"/>
                </a:lnTo>
                <a:lnTo>
                  <a:pt x="94" y="1385"/>
                </a:lnTo>
                <a:lnTo>
                  <a:pt x="90" y="1392"/>
                </a:lnTo>
                <a:lnTo>
                  <a:pt x="88" y="1398"/>
                </a:lnTo>
                <a:lnTo>
                  <a:pt x="87" y="1404"/>
                </a:lnTo>
                <a:lnTo>
                  <a:pt x="87" y="1406"/>
                </a:lnTo>
                <a:lnTo>
                  <a:pt x="88" y="1409"/>
                </a:lnTo>
                <a:lnTo>
                  <a:pt x="88" y="1409"/>
                </a:lnTo>
                <a:lnTo>
                  <a:pt x="94" y="1413"/>
                </a:lnTo>
                <a:lnTo>
                  <a:pt x="103" y="1420"/>
                </a:lnTo>
                <a:lnTo>
                  <a:pt x="115" y="1429"/>
                </a:lnTo>
                <a:lnTo>
                  <a:pt x="129" y="1437"/>
                </a:lnTo>
                <a:lnTo>
                  <a:pt x="129" y="1437"/>
                </a:lnTo>
                <a:lnTo>
                  <a:pt x="138" y="1439"/>
                </a:lnTo>
                <a:lnTo>
                  <a:pt x="147" y="1441"/>
                </a:lnTo>
                <a:lnTo>
                  <a:pt x="170" y="1443"/>
                </a:lnTo>
                <a:lnTo>
                  <a:pt x="193" y="1443"/>
                </a:lnTo>
                <a:lnTo>
                  <a:pt x="217" y="1444"/>
                </a:lnTo>
                <a:lnTo>
                  <a:pt x="217" y="1444"/>
                </a:lnTo>
                <a:lnTo>
                  <a:pt x="264" y="1449"/>
                </a:lnTo>
                <a:lnTo>
                  <a:pt x="284" y="1450"/>
                </a:lnTo>
                <a:lnTo>
                  <a:pt x="296" y="1450"/>
                </a:lnTo>
                <a:lnTo>
                  <a:pt x="296" y="1450"/>
                </a:lnTo>
                <a:lnTo>
                  <a:pt x="300" y="1448"/>
                </a:lnTo>
                <a:lnTo>
                  <a:pt x="303" y="1445"/>
                </a:lnTo>
                <a:lnTo>
                  <a:pt x="308" y="1439"/>
                </a:lnTo>
                <a:lnTo>
                  <a:pt x="313" y="1431"/>
                </a:lnTo>
                <a:lnTo>
                  <a:pt x="313" y="1431"/>
                </a:lnTo>
                <a:lnTo>
                  <a:pt x="350" y="1428"/>
                </a:lnTo>
                <a:lnTo>
                  <a:pt x="377" y="1424"/>
                </a:lnTo>
                <a:lnTo>
                  <a:pt x="385" y="1423"/>
                </a:lnTo>
                <a:lnTo>
                  <a:pt x="390" y="1422"/>
                </a:lnTo>
                <a:lnTo>
                  <a:pt x="390" y="1422"/>
                </a:lnTo>
                <a:lnTo>
                  <a:pt x="390" y="1418"/>
                </a:lnTo>
                <a:lnTo>
                  <a:pt x="390" y="1411"/>
                </a:lnTo>
                <a:lnTo>
                  <a:pt x="386" y="1393"/>
                </a:lnTo>
                <a:lnTo>
                  <a:pt x="382" y="1367"/>
                </a:lnTo>
                <a:lnTo>
                  <a:pt x="382" y="1367"/>
                </a:lnTo>
                <a:lnTo>
                  <a:pt x="399" y="1371"/>
                </a:lnTo>
                <a:lnTo>
                  <a:pt x="416" y="1372"/>
                </a:lnTo>
                <a:lnTo>
                  <a:pt x="424" y="1373"/>
                </a:lnTo>
                <a:lnTo>
                  <a:pt x="431" y="1372"/>
                </a:lnTo>
                <a:lnTo>
                  <a:pt x="431" y="1372"/>
                </a:lnTo>
                <a:lnTo>
                  <a:pt x="437" y="1371"/>
                </a:lnTo>
                <a:lnTo>
                  <a:pt x="442" y="1369"/>
                </a:lnTo>
                <a:lnTo>
                  <a:pt x="452" y="1366"/>
                </a:lnTo>
                <a:lnTo>
                  <a:pt x="465" y="1361"/>
                </a:lnTo>
                <a:lnTo>
                  <a:pt x="475" y="1359"/>
                </a:lnTo>
                <a:lnTo>
                  <a:pt x="487" y="1356"/>
                </a:lnTo>
                <a:lnTo>
                  <a:pt x="487" y="1356"/>
                </a:lnTo>
                <a:lnTo>
                  <a:pt x="514" y="1352"/>
                </a:lnTo>
                <a:lnTo>
                  <a:pt x="527" y="1349"/>
                </a:lnTo>
                <a:lnTo>
                  <a:pt x="538" y="1346"/>
                </a:lnTo>
                <a:lnTo>
                  <a:pt x="547" y="1342"/>
                </a:lnTo>
                <a:lnTo>
                  <a:pt x="556" y="1337"/>
                </a:lnTo>
                <a:lnTo>
                  <a:pt x="562" y="1333"/>
                </a:lnTo>
                <a:lnTo>
                  <a:pt x="565" y="1328"/>
                </a:lnTo>
                <a:lnTo>
                  <a:pt x="565" y="1328"/>
                </a:lnTo>
                <a:lnTo>
                  <a:pt x="569" y="1320"/>
                </a:lnTo>
                <a:lnTo>
                  <a:pt x="569" y="1313"/>
                </a:lnTo>
                <a:lnTo>
                  <a:pt x="568" y="1308"/>
                </a:lnTo>
                <a:lnTo>
                  <a:pt x="565" y="1305"/>
                </a:lnTo>
                <a:lnTo>
                  <a:pt x="565" y="1305"/>
                </a:lnTo>
                <a:lnTo>
                  <a:pt x="555" y="1295"/>
                </a:lnTo>
                <a:lnTo>
                  <a:pt x="555" y="1295"/>
                </a:lnTo>
                <a:lnTo>
                  <a:pt x="556" y="1290"/>
                </a:lnTo>
                <a:lnTo>
                  <a:pt x="557" y="1284"/>
                </a:lnTo>
                <a:lnTo>
                  <a:pt x="557" y="1284"/>
                </a:lnTo>
                <a:lnTo>
                  <a:pt x="556" y="1282"/>
                </a:lnTo>
                <a:lnTo>
                  <a:pt x="551" y="1278"/>
                </a:lnTo>
                <a:lnTo>
                  <a:pt x="542" y="1272"/>
                </a:lnTo>
                <a:lnTo>
                  <a:pt x="542" y="1272"/>
                </a:lnTo>
                <a:lnTo>
                  <a:pt x="538" y="1266"/>
                </a:lnTo>
                <a:lnTo>
                  <a:pt x="532" y="1253"/>
                </a:lnTo>
                <a:lnTo>
                  <a:pt x="515" y="1212"/>
                </a:lnTo>
                <a:lnTo>
                  <a:pt x="498" y="1164"/>
                </a:lnTo>
                <a:lnTo>
                  <a:pt x="482" y="1128"/>
                </a:lnTo>
                <a:lnTo>
                  <a:pt x="482" y="1128"/>
                </a:lnTo>
                <a:lnTo>
                  <a:pt x="465" y="1087"/>
                </a:lnTo>
                <a:lnTo>
                  <a:pt x="456" y="1066"/>
                </a:lnTo>
                <a:lnTo>
                  <a:pt x="456" y="1066"/>
                </a:lnTo>
                <a:lnTo>
                  <a:pt x="456" y="1060"/>
                </a:lnTo>
                <a:lnTo>
                  <a:pt x="456" y="1055"/>
                </a:lnTo>
                <a:lnTo>
                  <a:pt x="455" y="1048"/>
                </a:lnTo>
                <a:lnTo>
                  <a:pt x="452" y="1038"/>
                </a:lnTo>
                <a:lnTo>
                  <a:pt x="452" y="1038"/>
                </a:lnTo>
                <a:lnTo>
                  <a:pt x="449" y="1029"/>
                </a:lnTo>
                <a:lnTo>
                  <a:pt x="447" y="1020"/>
                </a:lnTo>
                <a:lnTo>
                  <a:pt x="443" y="996"/>
                </a:lnTo>
                <a:lnTo>
                  <a:pt x="443" y="971"/>
                </a:lnTo>
                <a:lnTo>
                  <a:pt x="444" y="950"/>
                </a:lnTo>
                <a:lnTo>
                  <a:pt x="444" y="950"/>
                </a:lnTo>
                <a:lnTo>
                  <a:pt x="444" y="931"/>
                </a:lnTo>
                <a:lnTo>
                  <a:pt x="444" y="912"/>
                </a:lnTo>
                <a:lnTo>
                  <a:pt x="444" y="892"/>
                </a:lnTo>
                <a:lnTo>
                  <a:pt x="444" y="873"/>
                </a:lnTo>
                <a:lnTo>
                  <a:pt x="444" y="873"/>
                </a:lnTo>
                <a:lnTo>
                  <a:pt x="444" y="811"/>
                </a:lnTo>
                <a:lnTo>
                  <a:pt x="444" y="770"/>
                </a:lnTo>
                <a:lnTo>
                  <a:pt x="428" y="662"/>
                </a:lnTo>
                <a:lnTo>
                  <a:pt x="428" y="662"/>
                </a:lnTo>
                <a:lnTo>
                  <a:pt x="431" y="661"/>
                </a:lnTo>
                <a:lnTo>
                  <a:pt x="436" y="660"/>
                </a:lnTo>
                <a:lnTo>
                  <a:pt x="440" y="657"/>
                </a:lnTo>
                <a:lnTo>
                  <a:pt x="442" y="654"/>
                </a:lnTo>
                <a:lnTo>
                  <a:pt x="444" y="649"/>
                </a:lnTo>
                <a:lnTo>
                  <a:pt x="447" y="643"/>
                </a:lnTo>
                <a:lnTo>
                  <a:pt x="447" y="643"/>
                </a:lnTo>
                <a:lnTo>
                  <a:pt x="448" y="634"/>
                </a:lnTo>
                <a:lnTo>
                  <a:pt x="448" y="629"/>
                </a:lnTo>
                <a:lnTo>
                  <a:pt x="448" y="623"/>
                </a:lnTo>
                <a:lnTo>
                  <a:pt x="442" y="603"/>
                </a:lnTo>
                <a:lnTo>
                  <a:pt x="428" y="564"/>
                </a:lnTo>
                <a:lnTo>
                  <a:pt x="428" y="564"/>
                </a:lnTo>
                <a:lnTo>
                  <a:pt x="421" y="540"/>
                </a:lnTo>
                <a:lnTo>
                  <a:pt x="414" y="519"/>
                </a:lnTo>
                <a:lnTo>
                  <a:pt x="405" y="486"/>
                </a:lnTo>
                <a:lnTo>
                  <a:pt x="401" y="458"/>
                </a:lnTo>
                <a:lnTo>
                  <a:pt x="397" y="435"/>
                </a:lnTo>
                <a:lnTo>
                  <a:pt x="397" y="435"/>
                </a:lnTo>
                <a:lnTo>
                  <a:pt x="397" y="423"/>
                </a:lnTo>
                <a:lnTo>
                  <a:pt x="396" y="412"/>
                </a:lnTo>
                <a:lnTo>
                  <a:pt x="397" y="388"/>
                </a:lnTo>
                <a:lnTo>
                  <a:pt x="396" y="375"/>
                </a:lnTo>
                <a:lnTo>
                  <a:pt x="395" y="364"/>
                </a:lnTo>
                <a:lnTo>
                  <a:pt x="393" y="352"/>
                </a:lnTo>
                <a:lnTo>
                  <a:pt x="390" y="340"/>
                </a:lnTo>
                <a:lnTo>
                  <a:pt x="390" y="340"/>
                </a:lnTo>
                <a:lnTo>
                  <a:pt x="369" y="285"/>
                </a:lnTo>
                <a:lnTo>
                  <a:pt x="351" y="241"/>
                </a:lnTo>
                <a:lnTo>
                  <a:pt x="351" y="241"/>
                </a:lnTo>
                <a:lnTo>
                  <a:pt x="345" y="226"/>
                </a:lnTo>
                <a:lnTo>
                  <a:pt x="337" y="206"/>
                </a:lnTo>
                <a:lnTo>
                  <a:pt x="325" y="170"/>
                </a:lnTo>
                <a:lnTo>
                  <a:pt x="325" y="170"/>
                </a:lnTo>
                <a:lnTo>
                  <a:pt x="322" y="164"/>
                </a:lnTo>
                <a:lnTo>
                  <a:pt x="320" y="159"/>
                </a:lnTo>
                <a:lnTo>
                  <a:pt x="312" y="145"/>
                </a:lnTo>
                <a:lnTo>
                  <a:pt x="308" y="138"/>
                </a:lnTo>
                <a:lnTo>
                  <a:pt x="305" y="131"/>
                </a:lnTo>
                <a:lnTo>
                  <a:pt x="301" y="123"/>
                </a:lnTo>
                <a:lnTo>
                  <a:pt x="300" y="114"/>
                </a:lnTo>
                <a:lnTo>
                  <a:pt x="300" y="114"/>
                </a:lnTo>
                <a:lnTo>
                  <a:pt x="295" y="91"/>
                </a:lnTo>
                <a:lnTo>
                  <a:pt x="289" y="67"/>
                </a:lnTo>
                <a:lnTo>
                  <a:pt x="284" y="57"/>
                </a:lnTo>
                <a:lnTo>
                  <a:pt x="280" y="46"/>
                </a:lnTo>
                <a:lnTo>
                  <a:pt x="275" y="36"/>
                </a:lnTo>
                <a:lnTo>
                  <a:pt x="269" y="28"/>
                </a:lnTo>
                <a:lnTo>
                  <a:pt x="269" y="28"/>
                </a:lnTo>
                <a:lnTo>
                  <a:pt x="261" y="22"/>
                </a:lnTo>
                <a:lnTo>
                  <a:pt x="252" y="16"/>
                </a:lnTo>
                <a:lnTo>
                  <a:pt x="243" y="10"/>
                </a:lnTo>
                <a:lnTo>
                  <a:pt x="232" y="7"/>
                </a:lnTo>
                <a:lnTo>
                  <a:pt x="222" y="3"/>
                </a:lnTo>
                <a:lnTo>
                  <a:pt x="211" y="1"/>
                </a:lnTo>
                <a:lnTo>
                  <a:pt x="200" y="0"/>
                </a:lnTo>
                <a:lnTo>
                  <a:pt x="191" y="0"/>
                </a:lnTo>
                <a:lnTo>
                  <a:pt x="191" y="0"/>
                </a:lnTo>
                <a:lnTo>
                  <a:pt x="181" y="1"/>
                </a:lnTo>
                <a:lnTo>
                  <a:pt x="172" y="4"/>
                </a:lnTo>
                <a:lnTo>
                  <a:pt x="162" y="10"/>
                </a:lnTo>
                <a:lnTo>
                  <a:pt x="153" y="16"/>
                </a:lnTo>
                <a:lnTo>
                  <a:pt x="145" y="23"/>
                </a:lnTo>
                <a:lnTo>
                  <a:pt x="136" y="31"/>
                </a:lnTo>
                <a:lnTo>
                  <a:pt x="125" y="44"/>
                </a:lnTo>
                <a:lnTo>
                  <a:pt x="125" y="44"/>
                </a:lnTo>
                <a:lnTo>
                  <a:pt x="115" y="54"/>
                </a:lnTo>
                <a:lnTo>
                  <a:pt x="108" y="65"/>
                </a:lnTo>
                <a:lnTo>
                  <a:pt x="106" y="70"/>
                </a:lnTo>
                <a:lnTo>
                  <a:pt x="104" y="74"/>
                </a:lnTo>
                <a:lnTo>
                  <a:pt x="103" y="79"/>
                </a:lnTo>
                <a:lnTo>
                  <a:pt x="103" y="85"/>
                </a:lnTo>
                <a:lnTo>
                  <a:pt x="103" y="85"/>
                </a:lnTo>
                <a:lnTo>
                  <a:pt x="109" y="116"/>
                </a:lnTo>
                <a:lnTo>
                  <a:pt x="109" y="116"/>
                </a:lnTo>
                <a:lnTo>
                  <a:pt x="109" y="159"/>
                </a:lnTo>
                <a:lnTo>
                  <a:pt x="109" y="217"/>
                </a:lnTo>
                <a:lnTo>
                  <a:pt x="109" y="217"/>
                </a:lnTo>
                <a:lnTo>
                  <a:pt x="107" y="244"/>
                </a:lnTo>
                <a:lnTo>
                  <a:pt x="104" y="258"/>
                </a:lnTo>
                <a:lnTo>
                  <a:pt x="101" y="270"/>
                </a:lnTo>
                <a:lnTo>
                  <a:pt x="101" y="270"/>
                </a:lnTo>
                <a:lnTo>
                  <a:pt x="95" y="283"/>
                </a:lnTo>
                <a:lnTo>
                  <a:pt x="88" y="297"/>
                </a:lnTo>
                <a:lnTo>
                  <a:pt x="85" y="305"/>
                </a:lnTo>
                <a:lnTo>
                  <a:pt x="83" y="313"/>
                </a:lnTo>
                <a:lnTo>
                  <a:pt x="82" y="321"/>
                </a:lnTo>
                <a:lnTo>
                  <a:pt x="83" y="329"/>
                </a:lnTo>
                <a:lnTo>
                  <a:pt x="83" y="329"/>
                </a:lnTo>
                <a:lnTo>
                  <a:pt x="85" y="337"/>
                </a:lnTo>
                <a:lnTo>
                  <a:pt x="88" y="346"/>
                </a:lnTo>
                <a:lnTo>
                  <a:pt x="96" y="360"/>
                </a:lnTo>
                <a:lnTo>
                  <a:pt x="103" y="372"/>
                </a:lnTo>
                <a:lnTo>
                  <a:pt x="106" y="377"/>
                </a:lnTo>
                <a:lnTo>
                  <a:pt x="106" y="381"/>
                </a:lnTo>
                <a:lnTo>
                  <a:pt x="106" y="381"/>
                </a:lnTo>
                <a:lnTo>
                  <a:pt x="104" y="392"/>
                </a:lnTo>
                <a:lnTo>
                  <a:pt x="103" y="397"/>
                </a:lnTo>
                <a:lnTo>
                  <a:pt x="103" y="397"/>
                </a:lnTo>
                <a:lnTo>
                  <a:pt x="110" y="390"/>
                </a:lnTo>
                <a:lnTo>
                  <a:pt x="116" y="381"/>
                </a:lnTo>
                <a:lnTo>
                  <a:pt x="117" y="378"/>
                </a:lnTo>
                <a:lnTo>
                  <a:pt x="119" y="373"/>
                </a:lnTo>
                <a:lnTo>
                  <a:pt x="119" y="373"/>
                </a:lnTo>
                <a:lnTo>
                  <a:pt x="122" y="350"/>
                </a:lnTo>
                <a:lnTo>
                  <a:pt x="122" y="350"/>
                </a:lnTo>
                <a:lnTo>
                  <a:pt x="123" y="360"/>
                </a:lnTo>
                <a:lnTo>
                  <a:pt x="127" y="375"/>
                </a:lnTo>
                <a:lnTo>
                  <a:pt x="127" y="375"/>
                </a:lnTo>
                <a:lnTo>
                  <a:pt x="127" y="382"/>
                </a:lnTo>
                <a:lnTo>
                  <a:pt x="125" y="391"/>
                </a:lnTo>
                <a:lnTo>
                  <a:pt x="122" y="399"/>
                </a:lnTo>
                <a:lnTo>
                  <a:pt x="134" y="388"/>
                </a:lnTo>
                <a:lnTo>
                  <a:pt x="134" y="399"/>
                </a:lnTo>
                <a:lnTo>
                  <a:pt x="147" y="386"/>
                </a:lnTo>
                <a:lnTo>
                  <a:pt x="147" y="386"/>
                </a:lnTo>
                <a:lnTo>
                  <a:pt x="146" y="399"/>
                </a:lnTo>
                <a:lnTo>
                  <a:pt x="143" y="411"/>
                </a:lnTo>
                <a:lnTo>
                  <a:pt x="140" y="425"/>
                </a:lnTo>
                <a:lnTo>
                  <a:pt x="140" y="425"/>
                </a:lnTo>
                <a:lnTo>
                  <a:pt x="135" y="443"/>
                </a:lnTo>
                <a:lnTo>
                  <a:pt x="130" y="464"/>
                </a:lnTo>
                <a:lnTo>
                  <a:pt x="127" y="489"/>
                </a:lnTo>
                <a:lnTo>
                  <a:pt x="127" y="489"/>
                </a:lnTo>
                <a:lnTo>
                  <a:pt x="91" y="470"/>
                </a:lnTo>
                <a:lnTo>
                  <a:pt x="66" y="458"/>
                </a:lnTo>
                <a:lnTo>
                  <a:pt x="55" y="454"/>
                </a:lnTo>
                <a:lnTo>
                  <a:pt x="55" y="454"/>
                </a:lnTo>
                <a:lnTo>
                  <a:pt x="53" y="454"/>
                </a:lnTo>
                <a:lnTo>
                  <a:pt x="52" y="452"/>
                </a:lnTo>
                <a:lnTo>
                  <a:pt x="51" y="452"/>
                </a:lnTo>
                <a:lnTo>
                  <a:pt x="50" y="454"/>
                </a:lnTo>
                <a:lnTo>
                  <a:pt x="50" y="454"/>
                </a:lnTo>
                <a:lnTo>
                  <a:pt x="37" y="461"/>
                </a:lnTo>
                <a:lnTo>
                  <a:pt x="26" y="469"/>
                </a:lnTo>
                <a:lnTo>
                  <a:pt x="26" y="469"/>
                </a:lnTo>
                <a:lnTo>
                  <a:pt x="13" y="459"/>
                </a:lnTo>
                <a:lnTo>
                  <a:pt x="0" y="450"/>
                </a:lnTo>
                <a:lnTo>
                  <a:pt x="0" y="450"/>
                </a:lnTo>
                <a:lnTo>
                  <a:pt x="0" y="458"/>
                </a:lnTo>
                <a:lnTo>
                  <a:pt x="0" y="458"/>
                </a:lnTo>
                <a:lnTo>
                  <a:pt x="3" y="469"/>
                </a:lnTo>
                <a:lnTo>
                  <a:pt x="6" y="478"/>
                </a:lnTo>
                <a:lnTo>
                  <a:pt x="6" y="478"/>
                </a:lnTo>
                <a:lnTo>
                  <a:pt x="27" y="494"/>
                </a:lnTo>
                <a:lnTo>
                  <a:pt x="50" y="509"/>
                </a:lnTo>
                <a:lnTo>
                  <a:pt x="50" y="509"/>
                </a:lnTo>
                <a:lnTo>
                  <a:pt x="50" y="520"/>
                </a:lnTo>
                <a:lnTo>
                  <a:pt x="52" y="533"/>
                </a:lnTo>
                <a:lnTo>
                  <a:pt x="52" y="533"/>
                </a:lnTo>
                <a:lnTo>
                  <a:pt x="53" y="538"/>
                </a:lnTo>
                <a:lnTo>
                  <a:pt x="57" y="544"/>
                </a:lnTo>
                <a:lnTo>
                  <a:pt x="57" y="544"/>
                </a:lnTo>
                <a:lnTo>
                  <a:pt x="64" y="557"/>
                </a:lnTo>
                <a:lnTo>
                  <a:pt x="69" y="565"/>
                </a:lnTo>
                <a:lnTo>
                  <a:pt x="74" y="568"/>
                </a:lnTo>
                <a:lnTo>
                  <a:pt x="78" y="572"/>
                </a:lnTo>
                <a:lnTo>
                  <a:pt x="78" y="572"/>
                </a:lnTo>
                <a:lnTo>
                  <a:pt x="93" y="578"/>
                </a:lnTo>
                <a:lnTo>
                  <a:pt x="98" y="582"/>
                </a:lnTo>
                <a:lnTo>
                  <a:pt x="98" y="582"/>
                </a:lnTo>
                <a:lnTo>
                  <a:pt x="102" y="583"/>
                </a:lnTo>
                <a:lnTo>
                  <a:pt x="106" y="584"/>
                </a:lnTo>
                <a:lnTo>
                  <a:pt x="111" y="584"/>
                </a:lnTo>
                <a:lnTo>
                  <a:pt x="111" y="584"/>
                </a:lnTo>
                <a:lnTo>
                  <a:pt x="119" y="664"/>
                </a:lnTo>
                <a:lnTo>
                  <a:pt x="119" y="664"/>
                </a:lnTo>
                <a:lnTo>
                  <a:pt x="122" y="676"/>
                </a:lnTo>
                <a:lnTo>
                  <a:pt x="128" y="698"/>
                </a:lnTo>
                <a:lnTo>
                  <a:pt x="133" y="719"/>
                </a:lnTo>
                <a:lnTo>
                  <a:pt x="134" y="727"/>
                </a:lnTo>
                <a:lnTo>
                  <a:pt x="134" y="733"/>
                </a:lnTo>
                <a:lnTo>
                  <a:pt x="134" y="733"/>
                </a:lnTo>
                <a:lnTo>
                  <a:pt x="133" y="741"/>
                </a:lnTo>
                <a:lnTo>
                  <a:pt x="132" y="747"/>
                </a:lnTo>
                <a:lnTo>
                  <a:pt x="132" y="750"/>
                </a:lnTo>
                <a:lnTo>
                  <a:pt x="134" y="752"/>
                </a:lnTo>
                <a:lnTo>
                  <a:pt x="134" y="752"/>
                </a:lnTo>
                <a:close/>
                <a:moveTo>
                  <a:pt x="377" y="1336"/>
                </a:moveTo>
                <a:lnTo>
                  <a:pt x="377" y="1336"/>
                </a:lnTo>
                <a:lnTo>
                  <a:pt x="370" y="1314"/>
                </a:lnTo>
                <a:lnTo>
                  <a:pt x="365" y="1294"/>
                </a:lnTo>
                <a:lnTo>
                  <a:pt x="364" y="1283"/>
                </a:lnTo>
                <a:lnTo>
                  <a:pt x="364" y="1275"/>
                </a:lnTo>
                <a:lnTo>
                  <a:pt x="364" y="1275"/>
                </a:lnTo>
                <a:lnTo>
                  <a:pt x="366" y="1250"/>
                </a:lnTo>
                <a:lnTo>
                  <a:pt x="370" y="1215"/>
                </a:lnTo>
                <a:lnTo>
                  <a:pt x="375" y="1172"/>
                </a:lnTo>
                <a:lnTo>
                  <a:pt x="375" y="1172"/>
                </a:lnTo>
                <a:lnTo>
                  <a:pt x="389" y="1208"/>
                </a:lnTo>
                <a:lnTo>
                  <a:pt x="399" y="1237"/>
                </a:lnTo>
                <a:lnTo>
                  <a:pt x="405" y="1253"/>
                </a:lnTo>
                <a:lnTo>
                  <a:pt x="405" y="1253"/>
                </a:lnTo>
                <a:lnTo>
                  <a:pt x="405" y="1265"/>
                </a:lnTo>
                <a:lnTo>
                  <a:pt x="404" y="1279"/>
                </a:lnTo>
                <a:lnTo>
                  <a:pt x="403" y="1295"/>
                </a:lnTo>
                <a:lnTo>
                  <a:pt x="403" y="1308"/>
                </a:lnTo>
                <a:lnTo>
                  <a:pt x="403" y="1326"/>
                </a:lnTo>
                <a:lnTo>
                  <a:pt x="377" y="133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36">
            <a:extLst>
              <a:ext uri="{FF2B5EF4-FFF2-40B4-BE49-F238E27FC236}">
                <a16:creationId xmlns:a16="http://schemas.microsoft.com/office/drawing/2014/main" id="{97F24C1A-F176-414B-99FE-01452CF548FD}"/>
              </a:ext>
            </a:extLst>
          </p:cNvPr>
          <p:cNvSpPr>
            <a:spLocks/>
          </p:cNvSpPr>
          <p:nvPr/>
        </p:nvSpPr>
        <p:spPr bwMode="auto">
          <a:xfrm>
            <a:off x="6401376" y="4698868"/>
            <a:ext cx="674637" cy="1602948"/>
          </a:xfrm>
          <a:custGeom>
            <a:avLst/>
            <a:gdLst>
              <a:gd name="T0" fmla="*/ 451 w 492"/>
              <a:gd name="T1" fmla="*/ 375 h 1169"/>
              <a:gd name="T2" fmla="*/ 440 w 492"/>
              <a:gd name="T3" fmla="*/ 382 h 1169"/>
              <a:gd name="T4" fmla="*/ 438 w 492"/>
              <a:gd name="T5" fmla="*/ 395 h 1169"/>
              <a:gd name="T6" fmla="*/ 428 w 492"/>
              <a:gd name="T7" fmla="*/ 409 h 1169"/>
              <a:gd name="T8" fmla="*/ 387 w 492"/>
              <a:gd name="T9" fmla="*/ 413 h 1169"/>
              <a:gd name="T10" fmla="*/ 353 w 492"/>
              <a:gd name="T11" fmla="*/ 453 h 1169"/>
              <a:gd name="T12" fmla="*/ 353 w 492"/>
              <a:gd name="T13" fmla="*/ 464 h 1169"/>
              <a:gd name="T14" fmla="*/ 342 w 492"/>
              <a:gd name="T15" fmla="*/ 642 h 1169"/>
              <a:gd name="T16" fmla="*/ 366 w 492"/>
              <a:gd name="T17" fmla="*/ 768 h 1169"/>
              <a:gd name="T18" fmla="*/ 394 w 492"/>
              <a:gd name="T19" fmla="*/ 931 h 1169"/>
              <a:gd name="T20" fmla="*/ 368 w 492"/>
              <a:gd name="T21" fmla="*/ 995 h 1169"/>
              <a:gd name="T22" fmla="*/ 397 w 492"/>
              <a:gd name="T23" fmla="*/ 1069 h 1169"/>
              <a:gd name="T24" fmla="*/ 405 w 492"/>
              <a:gd name="T25" fmla="*/ 1091 h 1169"/>
              <a:gd name="T26" fmla="*/ 477 w 492"/>
              <a:gd name="T27" fmla="*/ 1118 h 1169"/>
              <a:gd name="T28" fmla="*/ 490 w 492"/>
              <a:gd name="T29" fmla="*/ 1134 h 1169"/>
              <a:gd name="T30" fmla="*/ 391 w 492"/>
              <a:gd name="T31" fmla="*/ 1160 h 1169"/>
              <a:gd name="T32" fmla="*/ 298 w 492"/>
              <a:gd name="T33" fmla="*/ 1157 h 1169"/>
              <a:gd name="T34" fmla="*/ 285 w 492"/>
              <a:gd name="T35" fmla="*/ 1125 h 1169"/>
              <a:gd name="T36" fmla="*/ 285 w 492"/>
              <a:gd name="T37" fmla="*/ 1060 h 1169"/>
              <a:gd name="T38" fmla="*/ 282 w 492"/>
              <a:gd name="T39" fmla="*/ 912 h 1169"/>
              <a:gd name="T40" fmla="*/ 263 w 492"/>
              <a:gd name="T41" fmla="*/ 943 h 1169"/>
              <a:gd name="T42" fmla="*/ 232 w 492"/>
              <a:gd name="T43" fmla="*/ 939 h 1169"/>
              <a:gd name="T44" fmla="*/ 192 w 492"/>
              <a:gd name="T45" fmla="*/ 923 h 1169"/>
              <a:gd name="T46" fmla="*/ 116 w 492"/>
              <a:gd name="T47" fmla="*/ 1029 h 1169"/>
              <a:gd name="T48" fmla="*/ 115 w 492"/>
              <a:gd name="T49" fmla="*/ 1059 h 1169"/>
              <a:gd name="T50" fmla="*/ 123 w 492"/>
              <a:gd name="T51" fmla="*/ 1092 h 1169"/>
              <a:gd name="T52" fmla="*/ 170 w 492"/>
              <a:gd name="T53" fmla="*/ 1131 h 1169"/>
              <a:gd name="T54" fmla="*/ 207 w 492"/>
              <a:gd name="T55" fmla="*/ 1141 h 1169"/>
              <a:gd name="T56" fmla="*/ 206 w 492"/>
              <a:gd name="T57" fmla="*/ 1162 h 1169"/>
              <a:gd name="T58" fmla="*/ 99 w 492"/>
              <a:gd name="T59" fmla="*/ 1169 h 1169"/>
              <a:gd name="T60" fmla="*/ 0 w 492"/>
              <a:gd name="T61" fmla="*/ 1158 h 1169"/>
              <a:gd name="T62" fmla="*/ 14 w 492"/>
              <a:gd name="T63" fmla="*/ 1091 h 1169"/>
              <a:gd name="T64" fmla="*/ 30 w 492"/>
              <a:gd name="T65" fmla="*/ 1026 h 1169"/>
              <a:gd name="T66" fmla="*/ 64 w 492"/>
              <a:gd name="T67" fmla="*/ 907 h 1169"/>
              <a:gd name="T68" fmla="*/ 41 w 492"/>
              <a:gd name="T69" fmla="*/ 894 h 1169"/>
              <a:gd name="T70" fmla="*/ 59 w 492"/>
              <a:gd name="T71" fmla="*/ 766 h 1169"/>
              <a:gd name="T72" fmla="*/ 85 w 492"/>
              <a:gd name="T73" fmla="*/ 504 h 1169"/>
              <a:gd name="T74" fmla="*/ 71 w 492"/>
              <a:gd name="T75" fmla="*/ 317 h 1169"/>
              <a:gd name="T76" fmla="*/ 51 w 492"/>
              <a:gd name="T77" fmla="*/ 222 h 1169"/>
              <a:gd name="T78" fmla="*/ 127 w 492"/>
              <a:gd name="T79" fmla="*/ 160 h 1169"/>
              <a:gd name="T80" fmla="*/ 191 w 492"/>
              <a:gd name="T81" fmla="*/ 43 h 1169"/>
              <a:gd name="T82" fmla="*/ 259 w 492"/>
              <a:gd name="T83" fmla="*/ 0 h 1169"/>
              <a:gd name="T84" fmla="*/ 302 w 492"/>
              <a:gd name="T85" fmla="*/ 26 h 1169"/>
              <a:gd name="T86" fmla="*/ 340 w 492"/>
              <a:gd name="T87" fmla="*/ 53 h 1169"/>
              <a:gd name="T88" fmla="*/ 337 w 492"/>
              <a:gd name="T89" fmla="*/ 105 h 1169"/>
              <a:gd name="T90" fmla="*/ 322 w 492"/>
              <a:gd name="T91" fmla="*/ 128 h 1169"/>
              <a:gd name="T92" fmla="*/ 322 w 492"/>
              <a:gd name="T93" fmla="*/ 157 h 1169"/>
              <a:gd name="T94" fmla="*/ 309 w 492"/>
              <a:gd name="T95" fmla="*/ 164 h 1169"/>
              <a:gd name="T96" fmla="*/ 301 w 492"/>
              <a:gd name="T97" fmla="*/ 183 h 1169"/>
              <a:gd name="T98" fmla="*/ 270 w 492"/>
              <a:gd name="T99" fmla="*/ 195 h 1169"/>
              <a:gd name="T100" fmla="*/ 265 w 492"/>
              <a:gd name="T101" fmla="*/ 242 h 1169"/>
              <a:gd name="T102" fmla="*/ 305 w 492"/>
              <a:gd name="T103" fmla="*/ 297 h 1169"/>
              <a:gd name="T104" fmla="*/ 325 w 492"/>
              <a:gd name="T105" fmla="*/ 356 h 1169"/>
              <a:gd name="T106" fmla="*/ 383 w 492"/>
              <a:gd name="T107" fmla="*/ 358 h 1169"/>
              <a:gd name="T108" fmla="*/ 411 w 492"/>
              <a:gd name="T109" fmla="*/ 355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92" h="1169">
                <a:moveTo>
                  <a:pt x="411" y="355"/>
                </a:moveTo>
                <a:lnTo>
                  <a:pt x="434" y="328"/>
                </a:lnTo>
                <a:lnTo>
                  <a:pt x="440" y="328"/>
                </a:lnTo>
                <a:lnTo>
                  <a:pt x="465" y="351"/>
                </a:lnTo>
                <a:lnTo>
                  <a:pt x="447" y="371"/>
                </a:lnTo>
                <a:lnTo>
                  <a:pt x="447" y="371"/>
                </a:lnTo>
                <a:lnTo>
                  <a:pt x="451" y="375"/>
                </a:lnTo>
                <a:lnTo>
                  <a:pt x="453" y="377"/>
                </a:lnTo>
                <a:lnTo>
                  <a:pt x="454" y="378"/>
                </a:lnTo>
                <a:lnTo>
                  <a:pt x="454" y="378"/>
                </a:lnTo>
                <a:lnTo>
                  <a:pt x="452" y="380"/>
                </a:lnTo>
                <a:lnTo>
                  <a:pt x="447" y="381"/>
                </a:lnTo>
                <a:lnTo>
                  <a:pt x="440" y="382"/>
                </a:lnTo>
                <a:lnTo>
                  <a:pt x="440" y="382"/>
                </a:lnTo>
                <a:lnTo>
                  <a:pt x="441" y="386"/>
                </a:lnTo>
                <a:lnTo>
                  <a:pt x="441" y="389"/>
                </a:lnTo>
                <a:lnTo>
                  <a:pt x="440" y="391"/>
                </a:lnTo>
                <a:lnTo>
                  <a:pt x="440" y="391"/>
                </a:lnTo>
                <a:lnTo>
                  <a:pt x="439" y="394"/>
                </a:lnTo>
                <a:lnTo>
                  <a:pt x="438" y="395"/>
                </a:lnTo>
                <a:lnTo>
                  <a:pt x="438" y="395"/>
                </a:lnTo>
                <a:lnTo>
                  <a:pt x="436" y="396"/>
                </a:lnTo>
                <a:lnTo>
                  <a:pt x="436" y="397"/>
                </a:lnTo>
                <a:lnTo>
                  <a:pt x="431" y="402"/>
                </a:lnTo>
                <a:lnTo>
                  <a:pt x="431" y="402"/>
                </a:lnTo>
                <a:lnTo>
                  <a:pt x="430" y="404"/>
                </a:lnTo>
                <a:lnTo>
                  <a:pt x="428" y="406"/>
                </a:lnTo>
                <a:lnTo>
                  <a:pt x="428" y="409"/>
                </a:lnTo>
                <a:lnTo>
                  <a:pt x="428" y="410"/>
                </a:lnTo>
                <a:lnTo>
                  <a:pt x="427" y="412"/>
                </a:lnTo>
                <a:lnTo>
                  <a:pt x="420" y="413"/>
                </a:lnTo>
                <a:lnTo>
                  <a:pt x="420" y="413"/>
                </a:lnTo>
                <a:lnTo>
                  <a:pt x="404" y="414"/>
                </a:lnTo>
                <a:lnTo>
                  <a:pt x="395" y="414"/>
                </a:lnTo>
                <a:lnTo>
                  <a:pt x="387" y="413"/>
                </a:lnTo>
                <a:lnTo>
                  <a:pt x="387" y="413"/>
                </a:lnTo>
                <a:lnTo>
                  <a:pt x="376" y="409"/>
                </a:lnTo>
                <a:lnTo>
                  <a:pt x="367" y="407"/>
                </a:lnTo>
                <a:lnTo>
                  <a:pt x="356" y="406"/>
                </a:lnTo>
                <a:lnTo>
                  <a:pt x="356" y="406"/>
                </a:lnTo>
                <a:lnTo>
                  <a:pt x="353" y="453"/>
                </a:lnTo>
                <a:lnTo>
                  <a:pt x="353" y="453"/>
                </a:lnTo>
                <a:lnTo>
                  <a:pt x="353" y="455"/>
                </a:lnTo>
                <a:lnTo>
                  <a:pt x="354" y="458"/>
                </a:lnTo>
                <a:lnTo>
                  <a:pt x="357" y="460"/>
                </a:lnTo>
                <a:lnTo>
                  <a:pt x="359" y="461"/>
                </a:lnTo>
                <a:lnTo>
                  <a:pt x="359" y="462"/>
                </a:lnTo>
                <a:lnTo>
                  <a:pt x="353" y="464"/>
                </a:lnTo>
                <a:lnTo>
                  <a:pt x="353" y="464"/>
                </a:lnTo>
                <a:lnTo>
                  <a:pt x="322" y="464"/>
                </a:lnTo>
                <a:lnTo>
                  <a:pt x="302" y="464"/>
                </a:lnTo>
                <a:lnTo>
                  <a:pt x="302" y="464"/>
                </a:lnTo>
                <a:lnTo>
                  <a:pt x="317" y="536"/>
                </a:lnTo>
                <a:lnTo>
                  <a:pt x="330" y="595"/>
                </a:lnTo>
                <a:lnTo>
                  <a:pt x="337" y="621"/>
                </a:lnTo>
                <a:lnTo>
                  <a:pt x="342" y="642"/>
                </a:lnTo>
                <a:lnTo>
                  <a:pt x="342" y="642"/>
                </a:lnTo>
                <a:lnTo>
                  <a:pt x="352" y="675"/>
                </a:lnTo>
                <a:lnTo>
                  <a:pt x="357" y="703"/>
                </a:lnTo>
                <a:lnTo>
                  <a:pt x="361" y="727"/>
                </a:lnTo>
                <a:lnTo>
                  <a:pt x="363" y="751"/>
                </a:lnTo>
                <a:lnTo>
                  <a:pt x="363" y="751"/>
                </a:lnTo>
                <a:lnTo>
                  <a:pt x="366" y="768"/>
                </a:lnTo>
                <a:lnTo>
                  <a:pt x="369" y="790"/>
                </a:lnTo>
                <a:lnTo>
                  <a:pt x="382" y="843"/>
                </a:lnTo>
                <a:lnTo>
                  <a:pt x="393" y="894"/>
                </a:lnTo>
                <a:lnTo>
                  <a:pt x="397" y="913"/>
                </a:lnTo>
                <a:lnTo>
                  <a:pt x="397" y="924"/>
                </a:lnTo>
                <a:lnTo>
                  <a:pt x="397" y="924"/>
                </a:lnTo>
                <a:lnTo>
                  <a:pt x="394" y="931"/>
                </a:lnTo>
                <a:lnTo>
                  <a:pt x="391" y="936"/>
                </a:lnTo>
                <a:lnTo>
                  <a:pt x="385" y="939"/>
                </a:lnTo>
                <a:lnTo>
                  <a:pt x="379" y="943"/>
                </a:lnTo>
                <a:lnTo>
                  <a:pt x="368" y="946"/>
                </a:lnTo>
                <a:lnTo>
                  <a:pt x="363" y="947"/>
                </a:lnTo>
                <a:lnTo>
                  <a:pt x="363" y="947"/>
                </a:lnTo>
                <a:lnTo>
                  <a:pt x="368" y="995"/>
                </a:lnTo>
                <a:lnTo>
                  <a:pt x="373" y="1049"/>
                </a:lnTo>
                <a:lnTo>
                  <a:pt x="373" y="1067"/>
                </a:lnTo>
                <a:lnTo>
                  <a:pt x="373" y="1067"/>
                </a:lnTo>
                <a:lnTo>
                  <a:pt x="383" y="1066"/>
                </a:lnTo>
                <a:lnTo>
                  <a:pt x="391" y="1067"/>
                </a:lnTo>
                <a:lnTo>
                  <a:pt x="394" y="1068"/>
                </a:lnTo>
                <a:lnTo>
                  <a:pt x="397" y="1069"/>
                </a:lnTo>
                <a:lnTo>
                  <a:pt x="397" y="1069"/>
                </a:lnTo>
                <a:lnTo>
                  <a:pt x="399" y="1074"/>
                </a:lnTo>
                <a:lnTo>
                  <a:pt x="400" y="1078"/>
                </a:lnTo>
                <a:lnTo>
                  <a:pt x="400" y="1083"/>
                </a:lnTo>
                <a:lnTo>
                  <a:pt x="400" y="1083"/>
                </a:lnTo>
                <a:lnTo>
                  <a:pt x="401" y="1087"/>
                </a:lnTo>
                <a:lnTo>
                  <a:pt x="405" y="1091"/>
                </a:lnTo>
                <a:lnTo>
                  <a:pt x="417" y="1100"/>
                </a:lnTo>
                <a:lnTo>
                  <a:pt x="417" y="1100"/>
                </a:lnTo>
                <a:lnTo>
                  <a:pt x="423" y="1104"/>
                </a:lnTo>
                <a:lnTo>
                  <a:pt x="431" y="1106"/>
                </a:lnTo>
                <a:lnTo>
                  <a:pt x="451" y="1111"/>
                </a:lnTo>
                <a:lnTo>
                  <a:pt x="471" y="1115"/>
                </a:lnTo>
                <a:lnTo>
                  <a:pt x="477" y="1118"/>
                </a:lnTo>
                <a:lnTo>
                  <a:pt x="482" y="1120"/>
                </a:lnTo>
                <a:lnTo>
                  <a:pt x="482" y="1120"/>
                </a:lnTo>
                <a:lnTo>
                  <a:pt x="484" y="1124"/>
                </a:lnTo>
                <a:lnTo>
                  <a:pt x="488" y="1126"/>
                </a:lnTo>
                <a:lnTo>
                  <a:pt x="492" y="1130"/>
                </a:lnTo>
                <a:lnTo>
                  <a:pt x="492" y="1132"/>
                </a:lnTo>
                <a:lnTo>
                  <a:pt x="490" y="1134"/>
                </a:lnTo>
                <a:lnTo>
                  <a:pt x="486" y="1137"/>
                </a:lnTo>
                <a:lnTo>
                  <a:pt x="478" y="1141"/>
                </a:lnTo>
                <a:lnTo>
                  <a:pt x="478" y="1141"/>
                </a:lnTo>
                <a:lnTo>
                  <a:pt x="457" y="1149"/>
                </a:lnTo>
                <a:lnTo>
                  <a:pt x="432" y="1156"/>
                </a:lnTo>
                <a:lnTo>
                  <a:pt x="405" y="1159"/>
                </a:lnTo>
                <a:lnTo>
                  <a:pt x="391" y="1160"/>
                </a:lnTo>
                <a:lnTo>
                  <a:pt x="376" y="1162"/>
                </a:lnTo>
                <a:lnTo>
                  <a:pt x="376" y="1162"/>
                </a:lnTo>
                <a:lnTo>
                  <a:pt x="335" y="1160"/>
                </a:lnTo>
                <a:lnTo>
                  <a:pt x="322" y="1160"/>
                </a:lnTo>
                <a:lnTo>
                  <a:pt x="309" y="1158"/>
                </a:lnTo>
                <a:lnTo>
                  <a:pt x="309" y="1158"/>
                </a:lnTo>
                <a:lnTo>
                  <a:pt x="298" y="1157"/>
                </a:lnTo>
                <a:lnTo>
                  <a:pt x="292" y="1157"/>
                </a:lnTo>
                <a:lnTo>
                  <a:pt x="291" y="1157"/>
                </a:lnTo>
                <a:lnTo>
                  <a:pt x="290" y="1156"/>
                </a:lnTo>
                <a:lnTo>
                  <a:pt x="289" y="1151"/>
                </a:lnTo>
                <a:lnTo>
                  <a:pt x="289" y="1151"/>
                </a:lnTo>
                <a:lnTo>
                  <a:pt x="285" y="1134"/>
                </a:lnTo>
                <a:lnTo>
                  <a:pt x="285" y="1125"/>
                </a:lnTo>
                <a:lnTo>
                  <a:pt x="285" y="1114"/>
                </a:lnTo>
                <a:lnTo>
                  <a:pt x="285" y="1114"/>
                </a:lnTo>
                <a:lnTo>
                  <a:pt x="288" y="1097"/>
                </a:lnTo>
                <a:lnTo>
                  <a:pt x="289" y="1091"/>
                </a:lnTo>
                <a:lnTo>
                  <a:pt x="289" y="1091"/>
                </a:lnTo>
                <a:lnTo>
                  <a:pt x="286" y="1075"/>
                </a:lnTo>
                <a:lnTo>
                  <a:pt x="285" y="1060"/>
                </a:lnTo>
                <a:lnTo>
                  <a:pt x="285" y="1042"/>
                </a:lnTo>
                <a:lnTo>
                  <a:pt x="285" y="1042"/>
                </a:lnTo>
                <a:lnTo>
                  <a:pt x="285" y="1018"/>
                </a:lnTo>
                <a:lnTo>
                  <a:pt x="284" y="990"/>
                </a:lnTo>
                <a:lnTo>
                  <a:pt x="282" y="955"/>
                </a:lnTo>
                <a:lnTo>
                  <a:pt x="282" y="955"/>
                </a:lnTo>
                <a:lnTo>
                  <a:pt x="282" y="912"/>
                </a:lnTo>
                <a:lnTo>
                  <a:pt x="282" y="867"/>
                </a:lnTo>
                <a:lnTo>
                  <a:pt x="282" y="867"/>
                </a:lnTo>
                <a:lnTo>
                  <a:pt x="279" y="876"/>
                </a:lnTo>
                <a:lnTo>
                  <a:pt x="275" y="904"/>
                </a:lnTo>
                <a:lnTo>
                  <a:pt x="268" y="931"/>
                </a:lnTo>
                <a:lnTo>
                  <a:pt x="265" y="940"/>
                </a:lnTo>
                <a:lnTo>
                  <a:pt x="263" y="943"/>
                </a:lnTo>
                <a:lnTo>
                  <a:pt x="262" y="944"/>
                </a:lnTo>
                <a:lnTo>
                  <a:pt x="262" y="944"/>
                </a:lnTo>
                <a:lnTo>
                  <a:pt x="254" y="945"/>
                </a:lnTo>
                <a:lnTo>
                  <a:pt x="245" y="945"/>
                </a:lnTo>
                <a:lnTo>
                  <a:pt x="240" y="944"/>
                </a:lnTo>
                <a:lnTo>
                  <a:pt x="236" y="942"/>
                </a:lnTo>
                <a:lnTo>
                  <a:pt x="232" y="939"/>
                </a:lnTo>
                <a:lnTo>
                  <a:pt x="227" y="934"/>
                </a:lnTo>
                <a:lnTo>
                  <a:pt x="227" y="934"/>
                </a:lnTo>
                <a:lnTo>
                  <a:pt x="225" y="932"/>
                </a:lnTo>
                <a:lnTo>
                  <a:pt x="221" y="930"/>
                </a:lnTo>
                <a:lnTo>
                  <a:pt x="213" y="926"/>
                </a:lnTo>
                <a:lnTo>
                  <a:pt x="202" y="924"/>
                </a:lnTo>
                <a:lnTo>
                  <a:pt x="192" y="923"/>
                </a:lnTo>
                <a:lnTo>
                  <a:pt x="172" y="920"/>
                </a:lnTo>
                <a:lnTo>
                  <a:pt x="163" y="920"/>
                </a:lnTo>
                <a:lnTo>
                  <a:pt x="163" y="920"/>
                </a:lnTo>
                <a:lnTo>
                  <a:pt x="140" y="973"/>
                </a:lnTo>
                <a:lnTo>
                  <a:pt x="123" y="1010"/>
                </a:lnTo>
                <a:lnTo>
                  <a:pt x="116" y="1029"/>
                </a:lnTo>
                <a:lnTo>
                  <a:pt x="116" y="1029"/>
                </a:lnTo>
                <a:lnTo>
                  <a:pt x="114" y="1040"/>
                </a:lnTo>
                <a:lnTo>
                  <a:pt x="112" y="1047"/>
                </a:lnTo>
                <a:lnTo>
                  <a:pt x="112" y="1053"/>
                </a:lnTo>
                <a:lnTo>
                  <a:pt x="112" y="1053"/>
                </a:lnTo>
                <a:lnTo>
                  <a:pt x="114" y="1056"/>
                </a:lnTo>
                <a:lnTo>
                  <a:pt x="115" y="1057"/>
                </a:lnTo>
                <a:lnTo>
                  <a:pt x="115" y="1059"/>
                </a:lnTo>
                <a:lnTo>
                  <a:pt x="116" y="1063"/>
                </a:lnTo>
                <a:lnTo>
                  <a:pt x="116" y="1063"/>
                </a:lnTo>
                <a:lnTo>
                  <a:pt x="116" y="1070"/>
                </a:lnTo>
                <a:lnTo>
                  <a:pt x="117" y="1078"/>
                </a:lnTo>
                <a:lnTo>
                  <a:pt x="120" y="1087"/>
                </a:lnTo>
                <a:lnTo>
                  <a:pt x="120" y="1087"/>
                </a:lnTo>
                <a:lnTo>
                  <a:pt x="123" y="1092"/>
                </a:lnTo>
                <a:lnTo>
                  <a:pt x="134" y="1101"/>
                </a:lnTo>
                <a:lnTo>
                  <a:pt x="153" y="1117"/>
                </a:lnTo>
                <a:lnTo>
                  <a:pt x="153" y="1117"/>
                </a:lnTo>
                <a:lnTo>
                  <a:pt x="161" y="1124"/>
                </a:lnTo>
                <a:lnTo>
                  <a:pt x="165" y="1127"/>
                </a:lnTo>
                <a:lnTo>
                  <a:pt x="170" y="1131"/>
                </a:lnTo>
                <a:lnTo>
                  <a:pt x="170" y="1131"/>
                </a:lnTo>
                <a:lnTo>
                  <a:pt x="173" y="1132"/>
                </a:lnTo>
                <a:lnTo>
                  <a:pt x="178" y="1132"/>
                </a:lnTo>
                <a:lnTo>
                  <a:pt x="188" y="1133"/>
                </a:lnTo>
                <a:lnTo>
                  <a:pt x="194" y="1133"/>
                </a:lnTo>
                <a:lnTo>
                  <a:pt x="199" y="1136"/>
                </a:lnTo>
                <a:lnTo>
                  <a:pt x="204" y="1138"/>
                </a:lnTo>
                <a:lnTo>
                  <a:pt x="207" y="1141"/>
                </a:lnTo>
                <a:lnTo>
                  <a:pt x="207" y="1141"/>
                </a:lnTo>
                <a:lnTo>
                  <a:pt x="210" y="1145"/>
                </a:lnTo>
                <a:lnTo>
                  <a:pt x="211" y="1149"/>
                </a:lnTo>
                <a:lnTo>
                  <a:pt x="211" y="1152"/>
                </a:lnTo>
                <a:lnTo>
                  <a:pt x="210" y="1156"/>
                </a:lnTo>
                <a:lnTo>
                  <a:pt x="208" y="1158"/>
                </a:lnTo>
                <a:lnTo>
                  <a:pt x="206" y="1162"/>
                </a:lnTo>
                <a:lnTo>
                  <a:pt x="200" y="1165"/>
                </a:lnTo>
                <a:lnTo>
                  <a:pt x="200" y="1165"/>
                </a:lnTo>
                <a:lnTo>
                  <a:pt x="189" y="1166"/>
                </a:lnTo>
                <a:lnTo>
                  <a:pt x="173" y="1167"/>
                </a:lnTo>
                <a:lnTo>
                  <a:pt x="129" y="1167"/>
                </a:lnTo>
                <a:lnTo>
                  <a:pt x="129" y="1167"/>
                </a:lnTo>
                <a:lnTo>
                  <a:pt x="99" y="1169"/>
                </a:lnTo>
                <a:lnTo>
                  <a:pt x="64" y="1169"/>
                </a:lnTo>
                <a:lnTo>
                  <a:pt x="32" y="1167"/>
                </a:lnTo>
                <a:lnTo>
                  <a:pt x="21" y="1166"/>
                </a:lnTo>
                <a:lnTo>
                  <a:pt x="14" y="1165"/>
                </a:lnTo>
                <a:lnTo>
                  <a:pt x="14" y="1165"/>
                </a:lnTo>
                <a:lnTo>
                  <a:pt x="0" y="1158"/>
                </a:lnTo>
                <a:lnTo>
                  <a:pt x="0" y="1158"/>
                </a:lnTo>
                <a:lnTo>
                  <a:pt x="0" y="1153"/>
                </a:lnTo>
                <a:lnTo>
                  <a:pt x="1" y="1143"/>
                </a:lnTo>
                <a:lnTo>
                  <a:pt x="4" y="1120"/>
                </a:lnTo>
                <a:lnTo>
                  <a:pt x="4" y="1120"/>
                </a:lnTo>
                <a:lnTo>
                  <a:pt x="8" y="1102"/>
                </a:lnTo>
                <a:lnTo>
                  <a:pt x="12" y="1094"/>
                </a:lnTo>
                <a:lnTo>
                  <a:pt x="14" y="1091"/>
                </a:lnTo>
                <a:lnTo>
                  <a:pt x="14" y="1091"/>
                </a:lnTo>
                <a:lnTo>
                  <a:pt x="17" y="1089"/>
                </a:lnTo>
                <a:lnTo>
                  <a:pt x="19" y="1089"/>
                </a:lnTo>
                <a:lnTo>
                  <a:pt x="21" y="1091"/>
                </a:lnTo>
                <a:lnTo>
                  <a:pt x="21" y="1091"/>
                </a:lnTo>
                <a:lnTo>
                  <a:pt x="25" y="1054"/>
                </a:lnTo>
                <a:lnTo>
                  <a:pt x="30" y="1026"/>
                </a:lnTo>
                <a:lnTo>
                  <a:pt x="32" y="1014"/>
                </a:lnTo>
                <a:lnTo>
                  <a:pt x="34" y="1005"/>
                </a:lnTo>
                <a:lnTo>
                  <a:pt x="34" y="1005"/>
                </a:lnTo>
                <a:lnTo>
                  <a:pt x="53" y="950"/>
                </a:lnTo>
                <a:lnTo>
                  <a:pt x="69" y="907"/>
                </a:lnTo>
                <a:lnTo>
                  <a:pt x="69" y="907"/>
                </a:lnTo>
                <a:lnTo>
                  <a:pt x="64" y="907"/>
                </a:lnTo>
                <a:lnTo>
                  <a:pt x="56" y="907"/>
                </a:lnTo>
                <a:lnTo>
                  <a:pt x="51" y="906"/>
                </a:lnTo>
                <a:lnTo>
                  <a:pt x="46" y="905"/>
                </a:lnTo>
                <a:lnTo>
                  <a:pt x="43" y="903"/>
                </a:lnTo>
                <a:lnTo>
                  <a:pt x="41" y="900"/>
                </a:lnTo>
                <a:lnTo>
                  <a:pt x="41" y="900"/>
                </a:lnTo>
                <a:lnTo>
                  <a:pt x="41" y="894"/>
                </a:lnTo>
                <a:lnTo>
                  <a:pt x="43" y="884"/>
                </a:lnTo>
                <a:lnTo>
                  <a:pt x="49" y="853"/>
                </a:lnTo>
                <a:lnTo>
                  <a:pt x="54" y="817"/>
                </a:lnTo>
                <a:lnTo>
                  <a:pt x="57" y="800"/>
                </a:lnTo>
                <a:lnTo>
                  <a:pt x="58" y="785"/>
                </a:lnTo>
                <a:lnTo>
                  <a:pt x="58" y="785"/>
                </a:lnTo>
                <a:lnTo>
                  <a:pt x="59" y="766"/>
                </a:lnTo>
                <a:lnTo>
                  <a:pt x="63" y="738"/>
                </a:lnTo>
                <a:lnTo>
                  <a:pt x="72" y="668"/>
                </a:lnTo>
                <a:lnTo>
                  <a:pt x="85" y="565"/>
                </a:lnTo>
                <a:lnTo>
                  <a:pt x="85" y="565"/>
                </a:lnTo>
                <a:lnTo>
                  <a:pt x="86" y="548"/>
                </a:lnTo>
                <a:lnTo>
                  <a:pt x="85" y="528"/>
                </a:lnTo>
                <a:lnTo>
                  <a:pt x="85" y="504"/>
                </a:lnTo>
                <a:lnTo>
                  <a:pt x="85" y="504"/>
                </a:lnTo>
                <a:lnTo>
                  <a:pt x="81" y="464"/>
                </a:lnTo>
                <a:lnTo>
                  <a:pt x="75" y="402"/>
                </a:lnTo>
                <a:lnTo>
                  <a:pt x="75" y="402"/>
                </a:lnTo>
                <a:lnTo>
                  <a:pt x="72" y="361"/>
                </a:lnTo>
                <a:lnTo>
                  <a:pt x="71" y="339"/>
                </a:lnTo>
                <a:lnTo>
                  <a:pt x="71" y="317"/>
                </a:lnTo>
                <a:lnTo>
                  <a:pt x="71" y="317"/>
                </a:lnTo>
                <a:lnTo>
                  <a:pt x="76" y="290"/>
                </a:lnTo>
                <a:lnTo>
                  <a:pt x="81" y="259"/>
                </a:lnTo>
                <a:lnTo>
                  <a:pt x="89" y="222"/>
                </a:lnTo>
                <a:lnTo>
                  <a:pt x="71" y="233"/>
                </a:lnTo>
                <a:lnTo>
                  <a:pt x="82" y="213"/>
                </a:lnTo>
                <a:lnTo>
                  <a:pt x="51" y="222"/>
                </a:lnTo>
                <a:lnTo>
                  <a:pt x="51" y="222"/>
                </a:lnTo>
                <a:lnTo>
                  <a:pt x="59" y="216"/>
                </a:lnTo>
                <a:lnTo>
                  <a:pt x="85" y="195"/>
                </a:lnTo>
                <a:lnTo>
                  <a:pt x="85" y="195"/>
                </a:lnTo>
                <a:lnTo>
                  <a:pt x="102" y="183"/>
                </a:lnTo>
                <a:lnTo>
                  <a:pt x="115" y="171"/>
                </a:lnTo>
                <a:lnTo>
                  <a:pt x="127" y="160"/>
                </a:lnTo>
                <a:lnTo>
                  <a:pt x="136" y="144"/>
                </a:lnTo>
                <a:lnTo>
                  <a:pt x="136" y="144"/>
                </a:lnTo>
                <a:lnTo>
                  <a:pt x="148" y="123"/>
                </a:lnTo>
                <a:lnTo>
                  <a:pt x="161" y="96"/>
                </a:lnTo>
                <a:lnTo>
                  <a:pt x="176" y="67"/>
                </a:lnTo>
                <a:lnTo>
                  <a:pt x="191" y="43"/>
                </a:lnTo>
                <a:lnTo>
                  <a:pt x="191" y="43"/>
                </a:lnTo>
                <a:lnTo>
                  <a:pt x="198" y="33"/>
                </a:lnTo>
                <a:lnTo>
                  <a:pt x="206" y="24"/>
                </a:lnTo>
                <a:lnTo>
                  <a:pt x="217" y="15"/>
                </a:lnTo>
                <a:lnTo>
                  <a:pt x="227" y="8"/>
                </a:lnTo>
                <a:lnTo>
                  <a:pt x="238" y="3"/>
                </a:lnTo>
                <a:lnTo>
                  <a:pt x="249" y="1"/>
                </a:lnTo>
                <a:lnTo>
                  <a:pt x="259" y="0"/>
                </a:lnTo>
                <a:lnTo>
                  <a:pt x="264" y="1"/>
                </a:lnTo>
                <a:lnTo>
                  <a:pt x="269" y="2"/>
                </a:lnTo>
                <a:lnTo>
                  <a:pt x="269" y="2"/>
                </a:lnTo>
                <a:lnTo>
                  <a:pt x="283" y="11"/>
                </a:lnTo>
                <a:lnTo>
                  <a:pt x="294" y="18"/>
                </a:lnTo>
                <a:lnTo>
                  <a:pt x="302" y="26"/>
                </a:lnTo>
                <a:lnTo>
                  <a:pt x="302" y="26"/>
                </a:lnTo>
                <a:lnTo>
                  <a:pt x="307" y="27"/>
                </a:lnTo>
                <a:lnTo>
                  <a:pt x="318" y="32"/>
                </a:lnTo>
                <a:lnTo>
                  <a:pt x="324" y="35"/>
                </a:lnTo>
                <a:lnTo>
                  <a:pt x="330" y="40"/>
                </a:lnTo>
                <a:lnTo>
                  <a:pt x="336" y="46"/>
                </a:lnTo>
                <a:lnTo>
                  <a:pt x="340" y="53"/>
                </a:lnTo>
                <a:lnTo>
                  <a:pt x="340" y="53"/>
                </a:lnTo>
                <a:lnTo>
                  <a:pt x="341" y="61"/>
                </a:lnTo>
                <a:lnTo>
                  <a:pt x="342" y="69"/>
                </a:lnTo>
                <a:lnTo>
                  <a:pt x="343" y="82"/>
                </a:lnTo>
                <a:lnTo>
                  <a:pt x="341" y="93"/>
                </a:lnTo>
                <a:lnTo>
                  <a:pt x="340" y="100"/>
                </a:lnTo>
                <a:lnTo>
                  <a:pt x="340" y="100"/>
                </a:lnTo>
                <a:lnTo>
                  <a:pt x="337" y="105"/>
                </a:lnTo>
                <a:lnTo>
                  <a:pt x="335" y="109"/>
                </a:lnTo>
                <a:lnTo>
                  <a:pt x="331" y="111"/>
                </a:lnTo>
                <a:lnTo>
                  <a:pt x="329" y="115"/>
                </a:lnTo>
                <a:lnTo>
                  <a:pt x="329" y="115"/>
                </a:lnTo>
                <a:lnTo>
                  <a:pt x="325" y="121"/>
                </a:lnTo>
                <a:lnTo>
                  <a:pt x="323" y="123"/>
                </a:lnTo>
                <a:lnTo>
                  <a:pt x="322" y="128"/>
                </a:lnTo>
                <a:lnTo>
                  <a:pt x="322" y="128"/>
                </a:lnTo>
                <a:lnTo>
                  <a:pt x="322" y="134"/>
                </a:lnTo>
                <a:lnTo>
                  <a:pt x="322" y="138"/>
                </a:lnTo>
                <a:lnTo>
                  <a:pt x="322" y="148"/>
                </a:lnTo>
                <a:lnTo>
                  <a:pt x="322" y="148"/>
                </a:lnTo>
                <a:lnTo>
                  <a:pt x="323" y="155"/>
                </a:lnTo>
                <a:lnTo>
                  <a:pt x="322" y="157"/>
                </a:lnTo>
                <a:lnTo>
                  <a:pt x="318" y="158"/>
                </a:lnTo>
                <a:lnTo>
                  <a:pt x="318" y="158"/>
                </a:lnTo>
                <a:lnTo>
                  <a:pt x="311" y="158"/>
                </a:lnTo>
                <a:lnTo>
                  <a:pt x="310" y="160"/>
                </a:lnTo>
                <a:lnTo>
                  <a:pt x="309" y="162"/>
                </a:lnTo>
                <a:lnTo>
                  <a:pt x="309" y="162"/>
                </a:lnTo>
                <a:lnTo>
                  <a:pt x="309" y="164"/>
                </a:lnTo>
                <a:lnTo>
                  <a:pt x="309" y="167"/>
                </a:lnTo>
                <a:lnTo>
                  <a:pt x="309" y="170"/>
                </a:lnTo>
                <a:lnTo>
                  <a:pt x="305" y="175"/>
                </a:lnTo>
                <a:lnTo>
                  <a:pt x="305" y="175"/>
                </a:lnTo>
                <a:lnTo>
                  <a:pt x="302" y="180"/>
                </a:lnTo>
                <a:lnTo>
                  <a:pt x="302" y="182"/>
                </a:lnTo>
                <a:lnTo>
                  <a:pt x="301" y="183"/>
                </a:lnTo>
                <a:lnTo>
                  <a:pt x="295" y="186"/>
                </a:lnTo>
                <a:lnTo>
                  <a:pt x="295" y="186"/>
                </a:lnTo>
                <a:lnTo>
                  <a:pt x="288" y="187"/>
                </a:lnTo>
                <a:lnTo>
                  <a:pt x="282" y="187"/>
                </a:lnTo>
                <a:lnTo>
                  <a:pt x="275" y="186"/>
                </a:lnTo>
                <a:lnTo>
                  <a:pt x="275" y="186"/>
                </a:lnTo>
                <a:lnTo>
                  <a:pt x="270" y="195"/>
                </a:lnTo>
                <a:lnTo>
                  <a:pt x="266" y="203"/>
                </a:lnTo>
                <a:lnTo>
                  <a:pt x="265" y="209"/>
                </a:lnTo>
                <a:lnTo>
                  <a:pt x="265" y="209"/>
                </a:lnTo>
                <a:lnTo>
                  <a:pt x="264" y="227"/>
                </a:lnTo>
                <a:lnTo>
                  <a:pt x="264" y="238"/>
                </a:lnTo>
                <a:lnTo>
                  <a:pt x="265" y="242"/>
                </a:lnTo>
                <a:lnTo>
                  <a:pt x="265" y="242"/>
                </a:lnTo>
                <a:lnTo>
                  <a:pt x="270" y="252"/>
                </a:lnTo>
                <a:lnTo>
                  <a:pt x="275" y="260"/>
                </a:lnTo>
                <a:lnTo>
                  <a:pt x="275" y="260"/>
                </a:lnTo>
                <a:lnTo>
                  <a:pt x="289" y="276"/>
                </a:lnTo>
                <a:lnTo>
                  <a:pt x="298" y="287"/>
                </a:lnTo>
                <a:lnTo>
                  <a:pt x="305" y="297"/>
                </a:lnTo>
                <a:lnTo>
                  <a:pt x="305" y="297"/>
                </a:lnTo>
                <a:lnTo>
                  <a:pt x="307" y="303"/>
                </a:lnTo>
                <a:lnTo>
                  <a:pt x="307" y="311"/>
                </a:lnTo>
                <a:lnTo>
                  <a:pt x="305" y="335"/>
                </a:lnTo>
                <a:lnTo>
                  <a:pt x="302" y="365"/>
                </a:lnTo>
                <a:lnTo>
                  <a:pt x="302" y="365"/>
                </a:lnTo>
                <a:lnTo>
                  <a:pt x="314" y="360"/>
                </a:lnTo>
                <a:lnTo>
                  <a:pt x="325" y="356"/>
                </a:lnTo>
                <a:lnTo>
                  <a:pt x="336" y="355"/>
                </a:lnTo>
                <a:lnTo>
                  <a:pt x="336" y="355"/>
                </a:lnTo>
                <a:lnTo>
                  <a:pt x="356" y="355"/>
                </a:lnTo>
                <a:lnTo>
                  <a:pt x="369" y="355"/>
                </a:lnTo>
                <a:lnTo>
                  <a:pt x="369" y="355"/>
                </a:lnTo>
                <a:lnTo>
                  <a:pt x="383" y="358"/>
                </a:lnTo>
                <a:lnTo>
                  <a:pt x="383" y="358"/>
                </a:lnTo>
                <a:lnTo>
                  <a:pt x="386" y="361"/>
                </a:lnTo>
                <a:lnTo>
                  <a:pt x="389" y="362"/>
                </a:lnTo>
                <a:lnTo>
                  <a:pt x="393" y="362"/>
                </a:lnTo>
                <a:lnTo>
                  <a:pt x="393" y="362"/>
                </a:lnTo>
                <a:lnTo>
                  <a:pt x="404" y="357"/>
                </a:lnTo>
                <a:lnTo>
                  <a:pt x="411" y="355"/>
                </a:lnTo>
                <a:lnTo>
                  <a:pt x="411" y="35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6">
            <a:extLst>
              <a:ext uri="{FF2B5EF4-FFF2-40B4-BE49-F238E27FC236}">
                <a16:creationId xmlns:a16="http://schemas.microsoft.com/office/drawing/2014/main" id="{3757F8D1-A2F6-46FA-945C-EB675EEC716F}"/>
              </a:ext>
            </a:extLst>
          </p:cNvPr>
          <p:cNvSpPr>
            <a:spLocks/>
          </p:cNvSpPr>
          <p:nvPr/>
        </p:nvSpPr>
        <p:spPr bwMode="auto">
          <a:xfrm>
            <a:off x="8314042" y="4676512"/>
            <a:ext cx="775762" cy="1683148"/>
          </a:xfrm>
          <a:custGeom>
            <a:avLst/>
            <a:gdLst>
              <a:gd name="T0" fmla="*/ 239 w 666"/>
              <a:gd name="T1" fmla="*/ 300 h 1445"/>
              <a:gd name="T2" fmla="*/ 219 w 666"/>
              <a:gd name="T3" fmla="*/ 399 h 1445"/>
              <a:gd name="T4" fmla="*/ 129 w 666"/>
              <a:gd name="T5" fmla="*/ 352 h 1445"/>
              <a:gd name="T6" fmla="*/ 62 w 666"/>
              <a:gd name="T7" fmla="*/ 334 h 1445"/>
              <a:gd name="T8" fmla="*/ 20 w 666"/>
              <a:gd name="T9" fmla="*/ 332 h 1445"/>
              <a:gd name="T10" fmla="*/ 17 w 666"/>
              <a:gd name="T11" fmla="*/ 348 h 1445"/>
              <a:gd name="T12" fmla="*/ 32 w 666"/>
              <a:gd name="T13" fmla="*/ 390 h 1445"/>
              <a:gd name="T14" fmla="*/ 40 w 666"/>
              <a:gd name="T15" fmla="*/ 423 h 1445"/>
              <a:gd name="T16" fmla="*/ 62 w 666"/>
              <a:gd name="T17" fmla="*/ 437 h 1445"/>
              <a:gd name="T18" fmla="*/ 94 w 666"/>
              <a:gd name="T19" fmla="*/ 438 h 1445"/>
              <a:gd name="T20" fmla="*/ 137 w 666"/>
              <a:gd name="T21" fmla="*/ 497 h 1445"/>
              <a:gd name="T22" fmla="*/ 242 w 666"/>
              <a:gd name="T23" fmla="*/ 672 h 1445"/>
              <a:gd name="T24" fmla="*/ 259 w 666"/>
              <a:gd name="T25" fmla="*/ 716 h 1445"/>
              <a:gd name="T26" fmla="*/ 309 w 666"/>
              <a:gd name="T27" fmla="*/ 1092 h 1445"/>
              <a:gd name="T28" fmla="*/ 325 w 666"/>
              <a:gd name="T29" fmla="*/ 1158 h 1445"/>
              <a:gd name="T30" fmla="*/ 318 w 666"/>
              <a:gd name="T31" fmla="*/ 1369 h 1445"/>
              <a:gd name="T32" fmla="*/ 230 w 666"/>
              <a:gd name="T33" fmla="*/ 1406 h 1445"/>
              <a:gd name="T34" fmla="*/ 214 w 666"/>
              <a:gd name="T35" fmla="*/ 1430 h 1445"/>
              <a:gd name="T36" fmla="*/ 245 w 666"/>
              <a:gd name="T37" fmla="*/ 1444 h 1445"/>
              <a:gd name="T38" fmla="*/ 431 w 666"/>
              <a:gd name="T39" fmla="*/ 1436 h 1445"/>
              <a:gd name="T40" fmla="*/ 444 w 666"/>
              <a:gd name="T41" fmla="*/ 1402 h 1445"/>
              <a:gd name="T42" fmla="*/ 449 w 666"/>
              <a:gd name="T43" fmla="*/ 1362 h 1445"/>
              <a:gd name="T44" fmla="*/ 484 w 666"/>
              <a:gd name="T45" fmla="*/ 1256 h 1445"/>
              <a:gd name="T46" fmla="*/ 517 w 666"/>
              <a:gd name="T47" fmla="*/ 1290 h 1445"/>
              <a:gd name="T48" fmla="*/ 514 w 666"/>
              <a:gd name="T49" fmla="*/ 1364 h 1445"/>
              <a:gd name="T50" fmla="*/ 488 w 666"/>
              <a:gd name="T51" fmla="*/ 1373 h 1445"/>
              <a:gd name="T52" fmla="*/ 479 w 666"/>
              <a:gd name="T53" fmla="*/ 1398 h 1445"/>
              <a:gd name="T54" fmla="*/ 523 w 666"/>
              <a:gd name="T55" fmla="*/ 1402 h 1445"/>
              <a:gd name="T56" fmla="*/ 655 w 666"/>
              <a:gd name="T57" fmla="*/ 1356 h 1445"/>
              <a:gd name="T58" fmla="*/ 662 w 666"/>
              <a:gd name="T59" fmla="*/ 1323 h 1445"/>
              <a:gd name="T60" fmla="*/ 640 w 666"/>
              <a:gd name="T61" fmla="*/ 1286 h 1445"/>
              <a:gd name="T62" fmla="*/ 592 w 666"/>
              <a:gd name="T63" fmla="*/ 1217 h 1445"/>
              <a:gd name="T64" fmla="*/ 499 w 666"/>
              <a:gd name="T65" fmla="*/ 1057 h 1445"/>
              <a:gd name="T66" fmla="*/ 470 w 666"/>
              <a:gd name="T67" fmla="*/ 855 h 1445"/>
              <a:gd name="T68" fmla="*/ 483 w 666"/>
              <a:gd name="T69" fmla="*/ 756 h 1445"/>
              <a:gd name="T70" fmla="*/ 520 w 666"/>
              <a:gd name="T71" fmla="*/ 720 h 1445"/>
              <a:gd name="T72" fmla="*/ 535 w 666"/>
              <a:gd name="T73" fmla="*/ 688 h 1445"/>
              <a:gd name="T74" fmla="*/ 523 w 666"/>
              <a:gd name="T75" fmla="*/ 572 h 1445"/>
              <a:gd name="T76" fmla="*/ 517 w 666"/>
              <a:gd name="T77" fmla="*/ 344 h 1445"/>
              <a:gd name="T78" fmla="*/ 497 w 666"/>
              <a:gd name="T79" fmla="*/ 260 h 1445"/>
              <a:gd name="T80" fmla="*/ 530 w 666"/>
              <a:gd name="T81" fmla="*/ 219 h 1445"/>
              <a:gd name="T82" fmla="*/ 512 w 666"/>
              <a:gd name="T83" fmla="*/ 178 h 1445"/>
              <a:gd name="T84" fmla="*/ 449 w 666"/>
              <a:gd name="T85" fmla="*/ 134 h 1445"/>
              <a:gd name="T86" fmla="*/ 378 w 666"/>
              <a:gd name="T87" fmla="*/ 122 h 1445"/>
              <a:gd name="T88" fmla="*/ 333 w 666"/>
              <a:gd name="T89" fmla="*/ 116 h 1445"/>
              <a:gd name="T90" fmla="*/ 286 w 666"/>
              <a:gd name="T91" fmla="*/ 50 h 1445"/>
              <a:gd name="T92" fmla="*/ 223 w 666"/>
              <a:gd name="T93" fmla="*/ 4 h 1445"/>
              <a:gd name="T94" fmla="*/ 174 w 666"/>
              <a:gd name="T95" fmla="*/ 7 h 1445"/>
              <a:gd name="T96" fmla="*/ 145 w 666"/>
              <a:gd name="T97" fmla="*/ 36 h 1445"/>
              <a:gd name="T98" fmla="*/ 124 w 666"/>
              <a:gd name="T99" fmla="*/ 115 h 1445"/>
              <a:gd name="T100" fmla="*/ 143 w 666"/>
              <a:gd name="T101" fmla="*/ 156 h 1445"/>
              <a:gd name="T102" fmla="*/ 178 w 666"/>
              <a:gd name="T103" fmla="*/ 193 h 1445"/>
              <a:gd name="T104" fmla="*/ 176 w 666"/>
              <a:gd name="T105" fmla="*/ 219 h 1445"/>
              <a:gd name="T106" fmla="*/ 199 w 666"/>
              <a:gd name="T107" fmla="*/ 221 h 1445"/>
              <a:gd name="T108" fmla="*/ 229 w 666"/>
              <a:gd name="T109" fmla="*/ 254 h 1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66" h="1445">
                <a:moveTo>
                  <a:pt x="259" y="254"/>
                </a:moveTo>
                <a:lnTo>
                  <a:pt x="259" y="254"/>
                </a:lnTo>
                <a:lnTo>
                  <a:pt x="252" y="274"/>
                </a:lnTo>
                <a:lnTo>
                  <a:pt x="252" y="274"/>
                </a:lnTo>
                <a:lnTo>
                  <a:pt x="246" y="286"/>
                </a:lnTo>
                <a:lnTo>
                  <a:pt x="239" y="300"/>
                </a:lnTo>
                <a:lnTo>
                  <a:pt x="239" y="300"/>
                </a:lnTo>
                <a:lnTo>
                  <a:pt x="235" y="307"/>
                </a:lnTo>
                <a:lnTo>
                  <a:pt x="230" y="319"/>
                </a:lnTo>
                <a:lnTo>
                  <a:pt x="227" y="332"/>
                </a:lnTo>
                <a:lnTo>
                  <a:pt x="226" y="340"/>
                </a:lnTo>
                <a:lnTo>
                  <a:pt x="226" y="340"/>
                </a:lnTo>
                <a:lnTo>
                  <a:pt x="222" y="372"/>
                </a:lnTo>
                <a:lnTo>
                  <a:pt x="219" y="399"/>
                </a:lnTo>
                <a:lnTo>
                  <a:pt x="178" y="405"/>
                </a:lnTo>
                <a:lnTo>
                  <a:pt x="178" y="405"/>
                </a:lnTo>
                <a:lnTo>
                  <a:pt x="174" y="398"/>
                </a:lnTo>
                <a:lnTo>
                  <a:pt x="158" y="380"/>
                </a:lnTo>
                <a:lnTo>
                  <a:pt x="149" y="371"/>
                </a:lnTo>
                <a:lnTo>
                  <a:pt x="140" y="360"/>
                </a:lnTo>
                <a:lnTo>
                  <a:pt x="129" y="352"/>
                </a:lnTo>
                <a:lnTo>
                  <a:pt x="119" y="346"/>
                </a:lnTo>
                <a:lnTo>
                  <a:pt x="119" y="346"/>
                </a:lnTo>
                <a:lnTo>
                  <a:pt x="110" y="343"/>
                </a:lnTo>
                <a:lnTo>
                  <a:pt x="99" y="339"/>
                </a:lnTo>
                <a:lnTo>
                  <a:pt x="81" y="337"/>
                </a:lnTo>
                <a:lnTo>
                  <a:pt x="66" y="334"/>
                </a:lnTo>
                <a:lnTo>
                  <a:pt x="62" y="334"/>
                </a:lnTo>
                <a:lnTo>
                  <a:pt x="59" y="333"/>
                </a:lnTo>
                <a:lnTo>
                  <a:pt x="59" y="333"/>
                </a:lnTo>
                <a:lnTo>
                  <a:pt x="57" y="332"/>
                </a:lnTo>
                <a:lnTo>
                  <a:pt x="52" y="331"/>
                </a:lnTo>
                <a:lnTo>
                  <a:pt x="38" y="331"/>
                </a:lnTo>
                <a:lnTo>
                  <a:pt x="24" y="331"/>
                </a:lnTo>
                <a:lnTo>
                  <a:pt x="20" y="332"/>
                </a:lnTo>
                <a:lnTo>
                  <a:pt x="20" y="332"/>
                </a:lnTo>
                <a:lnTo>
                  <a:pt x="20" y="333"/>
                </a:lnTo>
                <a:lnTo>
                  <a:pt x="20" y="333"/>
                </a:lnTo>
                <a:lnTo>
                  <a:pt x="29" y="341"/>
                </a:lnTo>
                <a:lnTo>
                  <a:pt x="33" y="346"/>
                </a:lnTo>
                <a:lnTo>
                  <a:pt x="33" y="346"/>
                </a:lnTo>
                <a:lnTo>
                  <a:pt x="17" y="348"/>
                </a:lnTo>
                <a:lnTo>
                  <a:pt x="5" y="351"/>
                </a:lnTo>
                <a:lnTo>
                  <a:pt x="1" y="352"/>
                </a:lnTo>
                <a:lnTo>
                  <a:pt x="0" y="353"/>
                </a:lnTo>
                <a:lnTo>
                  <a:pt x="0" y="366"/>
                </a:lnTo>
                <a:lnTo>
                  <a:pt x="33" y="386"/>
                </a:lnTo>
                <a:lnTo>
                  <a:pt x="33" y="386"/>
                </a:lnTo>
                <a:lnTo>
                  <a:pt x="32" y="390"/>
                </a:lnTo>
                <a:lnTo>
                  <a:pt x="31" y="400"/>
                </a:lnTo>
                <a:lnTo>
                  <a:pt x="30" y="411"/>
                </a:lnTo>
                <a:lnTo>
                  <a:pt x="31" y="416"/>
                </a:lnTo>
                <a:lnTo>
                  <a:pt x="33" y="419"/>
                </a:lnTo>
                <a:lnTo>
                  <a:pt x="33" y="419"/>
                </a:lnTo>
                <a:lnTo>
                  <a:pt x="37" y="422"/>
                </a:lnTo>
                <a:lnTo>
                  <a:pt x="40" y="423"/>
                </a:lnTo>
                <a:lnTo>
                  <a:pt x="50" y="426"/>
                </a:lnTo>
                <a:lnTo>
                  <a:pt x="57" y="429"/>
                </a:lnTo>
                <a:lnTo>
                  <a:pt x="59" y="430"/>
                </a:lnTo>
                <a:lnTo>
                  <a:pt x="59" y="432"/>
                </a:lnTo>
                <a:lnTo>
                  <a:pt x="59" y="432"/>
                </a:lnTo>
                <a:lnTo>
                  <a:pt x="60" y="435"/>
                </a:lnTo>
                <a:lnTo>
                  <a:pt x="62" y="437"/>
                </a:lnTo>
                <a:lnTo>
                  <a:pt x="66" y="442"/>
                </a:lnTo>
                <a:lnTo>
                  <a:pt x="73" y="445"/>
                </a:lnTo>
                <a:lnTo>
                  <a:pt x="77" y="446"/>
                </a:lnTo>
                <a:lnTo>
                  <a:pt x="79" y="445"/>
                </a:lnTo>
                <a:lnTo>
                  <a:pt x="79" y="445"/>
                </a:lnTo>
                <a:lnTo>
                  <a:pt x="94" y="438"/>
                </a:lnTo>
                <a:lnTo>
                  <a:pt x="94" y="438"/>
                </a:lnTo>
                <a:lnTo>
                  <a:pt x="99" y="456"/>
                </a:lnTo>
                <a:lnTo>
                  <a:pt x="105" y="471"/>
                </a:lnTo>
                <a:lnTo>
                  <a:pt x="112" y="485"/>
                </a:lnTo>
                <a:lnTo>
                  <a:pt x="112" y="485"/>
                </a:lnTo>
                <a:lnTo>
                  <a:pt x="116" y="488"/>
                </a:lnTo>
                <a:lnTo>
                  <a:pt x="121" y="490"/>
                </a:lnTo>
                <a:lnTo>
                  <a:pt x="137" y="497"/>
                </a:lnTo>
                <a:lnTo>
                  <a:pt x="157" y="504"/>
                </a:lnTo>
                <a:lnTo>
                  <a:pt x="180" y="510"/>
                </a:lnTo>
                <a:lnTo>
                  <a:pt x="220" y="521"/>
                </a:lnTo>
                <a:lnTo>
                  <a:pt x="239" y="524"/>
                </a:lnTo>
                <a:lnTo>
                  <a:pt x="239" y="524"/>
                </a:lnTo>
                <a:lnTo>
                  <a:pt x="241" y="610"/>
                </a:lnTo>
                <a:lnTo>
                  <a:pt x="242" y="672"/>
                </a:lnTo>
                <a:lnTo>
                  <a:pt x="245" y="693"/>
                </a:lnTo>
                <a:lnTo>
                  <a:pt x="246" y="703"/>
                </a:lnTo>
                <a:lnTo>
                  <a:pt x="246" y="703"/>
                </a:lnTo>
                <a:lnTo>
                  <a:pt x="248" y="708"/>
                </a:lnTo>
                <a:lnTo>
                  <a:pt x="253" y="712"/>
                </a:lnTo>
                <a:lnTo>
                  <a:pt x="259" y="716"/>
                </a:lnTo>
                <a:lnTo>
                  <a:pt x="259" y="716"/>
                </a:lnTo>
                <a:lnTo>
                  <a:pt x="281" y="857"/>
                </a:lnTo>
                <a:lnTo>
                  <a:pt x="296" y="961"/>
                </a:lnTo>
                <a:lnTo>
                  <a:pt x="302" y="999"/>
                </a:lnTo>
                <a:lnTo>
                  <a:pt x="305" y="1020"/>
                </a:lnTo>
                <a:lnTo>
                  <a:pt x="305" y="1020"/>
                </a:lnTo>
                <a:lnTo>
                  <a:pt x="307" y="1070"/>
                </a:lnTo>
                <a:lnTo>
                  <a:pt x="309" y="1092"/>
                </a:lnTo>
                <a:lnTo>
                  <a:pt x="312" y="1105"/>
                </a:lnTo>
                <a:lnTo>
                  <a:pt x="312" y="1105"/>
                </a:lnTo>
                <a:lnTo>
                  <a:pt x="315" y="1114"/>
                </a:lnTo>
                <a:lnTo>
                  <a:pt x="320" y="1126"/>
                </a:lnTo>
                <a:lnTo>
                  <a:pt x="324" y="1142"/>
                </a:lnTo>
                <a:lnTo>
                  <a:pt x="325" y="1150"/>
                </a:lnTo>
                <a:lnTo>
                  <a:pt x="325" y="1158"/>
                </a:lnTo>
                <a:lnTo>
                  <a:pt x="325" y="1158"/>
                </a:lnTo>
                <a:lnTo>
                  <a:pt x="318" y="1356"/>
                </a:lnTo>
                <a:lnTo>
                  <a:pt x="318" y="1356"/>
                </a:lnTo>
                <a:lnTo>
                  <a:pt x="319" y="1361"/>
                </a:lnTo>
                <a:lnTo>
                  <a:pt x="319" y="1366"/>
                </a:lnTo>
                <a:lnTo>
                  <a:pt x="318" y="1369"/>
                </a:lnTo>
                <a:lnTo>
                  <a:pt x="318" y="1369"/>
                </a:lnTo>
                <a:lnTo>
                  <a:pt x="294" y="1387"/>
                </a:lnTo>
                <a:lnTo>
                  <a:pt x="272" y="1402"/>
                </a:lnTo>
                <a:lnTo>
                  <a:pt x="272" y="1402"/>
                </a:lnTo>
                <a:lnTo>
                  <a:pt x="265" y="1402"/>
                </a:lnTo>
                <a:lnTo>
                  <a:pt x="248" y="1402"/>
                </a:lnTo>
                <a:lnTo>
                  <a:pt x="240" y="1404"/>
                </a:lnTo>
                <a:lnTo>
                  <a:pt x="230" y="1406"/>
                </a:lnTo>
                <a:lnTo>
                  <a:pt x="223" y="1411"/>
                </a:lnTo>
                <a:lnTo>
                  <a:pt x="221" y="1413"/>
                </a:lnTo>
                <a:lnTo>
                  <a:pt x="219" y="1415"/>
                </a:lnTo>
                <a:lnTo>
                  <a:pt x="219" y="1415"/>
                </a:lnTo>
                <a:lnTo>
                  <a:pt x="216" y="1421"/>
                </a:lnTo>
                <a:lnTo>
                  <a:pt x="215" y="1426"/>
                </a:lnTo>
                <a:lnTo>
                  <a:pt x="214" y="1430"/>
                </a:lnTo>
                <a:lnTo>
                  <a:pt x="215" y="1432"/>
                </a:lnTo>
                <a:lnTo>
                  <a:pt x="217" y="1434"/>
                </a:lnTo>
                <a:lnTo>
                  <a:pt x="221" y="1437"/>
                </a:lnTo>
                <a:lnTo>
                  <a:pt x="232" y="1441"/>
                </a:lnTo>
                <a:lnTo>
                  <a:pt x="232" y="1441"/>
                </a:lnTo>
                <a:lnTo>
                  <a:pt x="237" y="1444"/>
                </a:lnTo>
                <a:lnTo>
                  <a:pt x="245" y="1444"/>
                </a:lnTo>
                <a:lnTo>
                  <a:pt x="268" y="1445"/>
                </a:lnTo>
                <a:lnTo>
                  <a:pt x="299" y="1445"/>
                </a:lnTo>
                <a:lnTo>
                  <a:pt x="333" y="1444"/>
                </a:lnTo>
                <a:lnTo>
                  <a:pt x="396" y="1440"/>
                </a:lnTo>
                <a:lnTo>
                  <a:pt x="418" y="1438"/>
                </a:lnTo>
                <a:lnTo>
                  <a:pt x="431" y="1436"/>
                </a:lnTo>
                <a:lnTo>
                  <a:pt x="431" y="1436"/>
                </a:lnTo>
                <a:lnTo>
                  <a:pt x="436" y="1432"/>
                </a:lnTo>
                <a:lnTo>
                  <a:pt x="438" y="1428"/>
                </a:lnTo>
                <a:lnTo>
                  <a:pt x="440" y="1423"/>
                </a:lnTo>
                <a:lnTo>
                  <a:pt x="443" y="1417"/>
                </a:lnTo>
                <a:lnTo>
                  <a:pt x="444" y="1407"/>
                </a:lnTo>
                <a:lnTo>
                  <a:pt x="444" y="1402"/>
                </a:lnTo>
                <a:lnTo>
                  <a:pt x="444" y="1402"/>
                </a:lnTo>
                <a:lnTo>
                  <a:pt x="448" y="1400"/>
                </a:lnTo>
                <a:lnTo>
                  <a:pt x="450" y="1398"/>
                </a:lnTo>
                <a:lnTo>
                  <a:pt x="451" y="1397"/>
                </a:lnTo>
                <a:lnTo>
                  <a:pt x="450" y="1395"/>
                </a:lnTo>
                <a:lnTo>
                  <a:pt x="450" y="1395"/>
                </a:lnTo>
                <a:lnTo>
                  <a:pt x="450" y="1386"/>
                </a:lnTo>
                <a:lnTo>
                  <a:pt x="449" y="1362"/>
                </a:lnTo>
                <a:lnTo>
                  <a:pt x="445" y="1292"/>
                </a:lnTo>
                <a:lnTo>
                  <a:pt x="444" y="1222"/>
                </a:lnTo>
                <a:lnTo>
                  <a:pt x="443" y="1198"/>
                </a:lnTo>
                <a:lnTo>
                  <a:pt x="444" y="1191"/>
                </a:lnTo>
                <a:lnTo>
                  <a:pt x="444" y="1191"/>
                </a:lnTo>
                <a:lnTo>
                  <a:pt x="468" y="1230"/>
                </a:lnTo>
                <a:lnTo>
                  <a:pt x="484" y="1256"/>
                </a:lnTo>
                <a:lnTo>
                  <a:pt x="491" y="1266"/>
                </a:lnTo>
                <a:lnTo>
                  <a:pt x="497" y="1270"/>
                </a:lnTo>
                <a:lnTo>
                  <a:pt x="497" y="1270"/>
                </a:lnTo>
                <a:lnTo>
                  <a:pt x="503" y="1274"/>
                </a:lnTo>
                <a:lnTo>
                  <a:pt x="509" y="1277"/>
                </a:lnTo>
                <a:lnTo>
                  <a:pt x="512" y="1282"/>
                </a:lnTo>
                <a:lnTo>
                  <a:pt x="517" y="1290"/>
                </a:lnTo>
                <a:lnTo>
                  <a:pt x="517" y="1290"/>
                </a:lnTo>
                <a:lnTo>
                  <a:pt x="520" y="1302"/>
                </a:lnTo>
                <a:lnTo>
                  <a:pt x="522" y="1315"/>
                </a:lnTo>
                <a:lnTo>
                  <a:pt x="523" y="1329"/>
                </a:lnTo>
                <a:lnTo>
                  <a:pt x="523" y="1329"/>
                </a:lnTo>
                <a:lnTo>
                  <a:pt x="518" y="1349"/>
                </a:lnTo>
                <a:lnTo>
                  <a:pt x="514" y="1364"/>
                </a:lnTo>
                <a:lnTo>
                  <a:pt x="511" y="1368"/>
                </a:lnTo>
                <a:lnTo>
                  <a:pt x="510" y="1369"/>
                </a:lnTo>
                <a:lnTo>
                  <a:pt x="510" y="1369"/>
                </a:lnTo>
                <a:lnTo>
                  <a:pt x="503" y="1369"/>
                </a:lnTo>
                <a:lnTo>
                  <a:pt x="498" y="1369"/>
                </a:lnTo>
                <a:lnTo>
                  <a:pt x="492" y="1371"/>
                </a:lnTo>
                <a:lnTo>
                  <a:pt x="488" y="1373"/>
                </a:lnTo>
                <a:lnTo>
                  <a:pt x="483" y="1377"/>
                </a:lnTo>
                <a:lnTo>
                  <a:pt x="478" y="1382"/>
                </a:lnTo>
                <a:lnTo>
                  <a:pt x="477" y="1390"/>
                </a:lnTo>
                <a:lnTo>
                  <a:pt x="477" y="1390"/>
                </a:lnTo>
                <a:lnTo>
                  <a:pt x="477" y="1393"/>
                </a:lnTo>
                <a:lnTo>
                  <a:pt x="478" y="1395"/>
                </a:lnTo>
                <a:lnTo>
                  <a:pt x="479" y="1398"/>
                </a:lnTo>
                <a:lnTo>
                  <a:pt x="482" y="1400"/>
                </a:lnTo>
                <a:lnTo>
                  <a:pt x="488" y="1404"/>
                </a:lnTo>
                <a:lnTo>
                  <a:pt x="496" y="1405"/>
                </a:lnTo>
                <a:lnTo>
                  <a:pt x="504" y="1405"/>
                </a:lnTo>
                <a:lnTo>
                  <a:pt x="511" y="1404"/>
                </a:lnTo>
                <a:lnTo>
                  <a:pt x="523" y="1402"/>
                </a:lnTo>
                <a:lnTo>
                  <a:pt x="523" y="1402"/>
                </a:lnTo>
                <a:lnTo>
                  <a:pt x="570" y="1388"/>
                </a:lnTo>
                <a:lnTo>
                  <a:pt x="609" y="1377"/>
                </a:lnTo>
                <a:lnTo>
                  <a:pt x="609" y="1377"/>
                </a:lnTo>
                <a:lnTo>
                  <a:pt x="632" y="1368"/>
                </a:lnTo>
                <a:lnTo>
                  <a:pt x="647" y="1362"/>
                </a:lnTo>
                <a:lnTo>
                  <a:pt x="653" y="1359"/>
                </a:lnTo>
                <a:lnTo>
                  <a:pt x="655" y="1356"/>
                </a:lnTo>
                <a:lnTo>
                  <a:pt x="655" y="1356"/>
                </a:lnTo>
                <a:lnTo>
                  <a:pt x="660" y="1349"/>
                </a:lnTo>
                <a:lnTo>
                  <a:pt x="663" y="1339"/>
                </a:lnTo>
                <a:lnTo>
                  <a:pt x="666" y="1334"/>
                </a:lnTo>
                <a:lnTo>
                  <a:pt x="666" y="1329"/>
                </a:lnTo>
                <a:lnTo>
                  <a:pt x="665" y="1326"/>
                </a:lnTo>
                <a:lnTo>
                  <a:pt x="662" y="1323"/>
                </a:lnTo>
                <a:lnTo>
                  <a:pt x="662" y="1323"/>
                </a:lnTo>
                <a:lnTo>
                  <a:pt x="655" y="1318"/>
                </a:lnTo>
                <a:lnTo>
                  <a:pt x="648" y="1312"/>
                </a:lnTo>
                <a:lnTo>
                  <a:pt x="642" y="1303"/>
                </a:lnTo>
                <a:lnTo>
                  <a:pt x="642" y="1303"/>
                </a:lnTo>
                <a:lnTo>
                  <a:pt x="641" y="1294"/>
                </a:lnTo>
                <a:lnTo>
                  <a:pt x="640" y="1286"/>
                </a:lnTo>
                <a:lnTo>
                  <a:pt x="635" y="1277"/>
                </a:lnTo>
                <a:lnTo>
                  <a:pt x="635" y="1277"/>
                </a:lnTo>
                <a:lnTo>
                  <a:pt x="628" y="1266"/>
                </a:lnTo>
                <a:lnTo>
                  <a:pt x="617" y="1251"/>
                </a:lnTo>
                <a:lnTo>
                  <a:pt x="596" y="1224"/>
                </a:lnTo>
                <a:lnTo>
                  <a:pt x="596" y="1224"/>
                </a:lnTo>
                <a:lnTo>
                  <a:pt x="592" y="1217"/>
                </a:lnTo>
                <a:lnTo>
                  <a:pt x="586" y="1207"/>
                </a:lnTo>
                <a:lnTo>
                  <a:pt x="571" y="1178"/>
                </a:lnTo>
                <a:lnTo>
                  <a:pt x="560" y="1151"/>
                </a:lnTo>
                <a:lnTo>
                  <a:pt x="550" y="1132"/>
                </a:lnTo>
                <a:lnTo>
                  <a:pt x="550" y="1132"/>
                </a:lnTo>
                <a:lnTo>
                  <a:pt x="531" y="1104"/>
                </a:lnTo>
                <a:lnTo>
                  <a:pt x="499" y="1057"/>
                </a:lnTo>
                <a:lnTo>
                  <a:pt x="457" y="993"/>
                </a:lnTo>
                <a:lnTo>
                  <a:pt x="457" y="993"/>
                </a:lnTo>
                <a:lnTo>
                  <a:pt x="461" y="930"/>
                </a:lnTo>
                <a:lnTo>
                  <a:pt x="465" y="883"/>
                </a:lnTo>
                <a:lnTo>
                  <a:pt x="468" y="865"/>
                </a:lnTo>
                <a:lnTo>
                  <a:pt x="470" y="855"/>
                </a:lnTo>
                <a:lnTo>
                  <a:pt x="470" y="855"/>
                </a:lnTo>
                <a:lnTo>
                  <a:pt x="472" y="845"/>
                </a:lnTo>
                <a:lnTo>
                  <a:pt x="475" y="831"/>
                </a:lnTo>
                <a:lnTo>
                  <a:pt x="478" y="799"/>
                </a:lnTo>
                <a:lnTo>
                  <a:pt x="481" y="769"/>
                </a:lnTo>
                <a:lnTo>
                  <a:pt x="482" y="759"/>
                </a:lnTo>
                <a:lnTo>
                  <a:pt x="483" y="756"/>
                </a:lnTo>
                <a:lnTo>
                  <a:pt x="483" y="756"/>
                </a:lnTo>
                <a:lnTo>
                  <a:pt x="485" y="753"/>
                </a:lnTo>
                <a:lnTo>
                  <a:pt x="489" y="750"/>
                </a:lnTo>
                <a:lnTo>
                  <a:pt x="495" y="739"/>
                </a:lnTo>
                <a:lnTo>
                  <a:pt x="503" y="723"/>
                </a:lnTo>
                <a:lnTo>
                  <a:pt x="503" y="723"/>
                </a:lnTo>
                <a:lnTo>
                  <a:pt x="509" y="721"/>
                </a:lnTo>
                <a:lnTo>
                  <a:pt x="520" y="720"/>
                </a:lnTo>
                <a:lnTo>
                  <a:pt x="525" y="718"/>
                </a:lnTo>
                <a:lnTo>
                  <a:pt x="531" y="716"/>
                </a:lnTo>
                <a:lnTo>
                  <a:pt x="535" y="713"/>
                </a:lnTo>
                <a:lnTo>
                  <a:pt x="536" y="711"/>
                </a:lnTo>
                <a:lnTo>
                  <a:pt x="536" y="710"/>
                </a:lnTo>
                <a:lnTo>
                  <a:pt x="536" y="710"/>
                </a:lnTo>
                <a:lnTo>
                  <a:pt x="535" y="688"/>
                </a:lnTo>
                <a:lnTo>
                  <a:pt x="531" y="654"/>
                </a:lnTo>
                <a:lnTo>
                  <a:pt x="527" y="620"/>
                </a:lnTo>
                <a:lnTo>
                  <a:pt x="524" y="609"/>
                </a:lnTo>
                <a:lnTo>
                  <a:pt x="523" y="603"/>
                </a:lnTo>
                <a:lnTo>
                  <a:pt x="523" y="603"/>
                </a:lnTo>
                <a:lnTo>
                  <a:pt x="522" y="594"/>
                </a:lnTo>
                <a:lnTo>
                  <a:pt x="523" y="572"/>
                </a:lnTo>
                <a:lnTo>
                  <a:pt x="524" y="503"/>
                </a:lnTo>
                <a:lnTo>
                  <a:pt x="528" y="433"/>
                </a:lnTo>
                <a:lnTo>
                  <a:pt x="530" y="399"/>
                </a:lnTo>
                <a:lnTo>
                  <a:pt x="530" y="399"/>
                </a:lnTo>
                <a:lnTo>
                  <a:pt x="529" y="392"/>
                </a:lnTo>
                <a:lnTo>
                  <a:pt x="527" y="379"/>
                </a:lnTo>
                <a:lnTo>
                  <a:pt x="517" y="344"/>
                </a:lnTo>
                <a:lnTo>
                  <a:pt x="503" y="293"/>
                </a:lnTo>
                <a:lnTo>
                  <a:pt x="503" y="293"/>
                </a:lnTo>
                <a:lnTo>
                  <a:pt x="502" y="279"/>
                </a:lnTo>
                <a:lnTo>
                  <a:pt x="499" y="267"/>
                </a:lnTo>
                <a:lnTo>
                  <a:pt x="497" y="260"/>
                </a:lnTo>
                <a:lnTo>
                  <a:pt x="497" y="260"/>
                </a:lnTo>
                <a:lnTo>
                  <a:pt x="497" y="260"/>
                </a:lnTo>
                <a:lnTo>
                  <a:pt x="497" y="258"/>
                </a:lnTo>
                <a:lnTo>
                  <a:pt x="501" y="254"/>
                </a:lnTo>
                <a:lnTo>
                  <a:pt x="512" y="243"/>
                </a:lnTo>
                <a:lnTo>
                  <a:pt x="520" y="238"/>
                </a:lnTo>
                <a:lnTo>
                  <a:pt x="524" y="230"/>
                </a:lnTo>
                <a:lnTo>
                  <a:pt x="529" y="222"/>
                </a:lnTo>
                <a:lnTo>
                  <a:pt x="530" y="219"/>
                </a:lnTo>
                <a:lnTo>
                  <a:pt x="530" y="214"/>
                </a:lnTo>
                <a:lnTo>
                  <a:pt x="530" y="214"/>
                </a:lnTo>
                <a:lnTo>
                  <a:pt x="529" y="206"/>
                </a:lnTo>
                <a:lnTo>
                  <a:pt x="527" y="199"/>
                </a:lnTo>
                <a:lnTo>
                  <a:pt x="523" y="191"/>
                </a:lnTo>
                <a:lnTo>
                  <a:pt x="518" y="184"/>
                </a:lnTo>
                <a:lnTo>
                  <a:pt x="512" y="178"/>
                </a:lnTo>
                <a:lnTo>
                  <a:pt x="505" y="173"/>
                </a:lnTo>
                <a:lnTo>
                  <a:pt x="498" y="167"/>
                </a:lnTo>
                <a:lnTo>
                  <a:pt x="490" y="162"/>
                </a:lnTo>
                <a:lnTo>
                  <a:pt x="490" y="162"/>
                </a:lnTo>
                <a:lnTo>
                  <a:pt x="475" y="151"/>
                </a:lnTo>
                <a:lnTo>
                  <a:pt x="461" y="142"/>
                </a:lnTo>
                <a:lnTo>
                  <a:pt x="449" y="134"/>
                </a:lnTo>
                <a:lnTo>
                  <a:pt x="437" y="129"/>
                </a:lnTo>
                <a:lnTo>
                  <a:pt x="437" y="129"/>
                </a:lnTo>
                <a:lnTo>
                  <a:pt x="423" y="124"/>
                </a:lnTo>
                <a:lnTo>
                  <a:pt x="404" y="122"/>
                </a:lnTo>
                <a:lnTo>
                  <a:pt x="387" y="121"/>
                </a:lnTo>
                <a:lnTo>
                  <a:pt x="378" y="122"/>
                </a:lnTo>
                <a:lnTo>
                  <a:pt x="378" y="122"/>
                </a:lnTo>
                <a:lnTo>
                  <a:pt x="368" y="123"/>
                </a:lnTo>
                <a:lnTo>
                  <a:pt x="355" y="123"/>
                </a:lnTo>
                <a:lnTo>
                  <a:pt x="344" y="123"/>
                </a:lnTo>
                <a:lnTo>
                  <a:pt x="339" y="123"/>
                </a:lnTo>
                <a:lnTo>
                  <a:pt x="338" y="122"/>
                </a:lnTo>
                <a:lnTo>
                  <a:pt x="338" y="122"/>
                </a:lnTo>
                <a:lnTo>
                  <a:pt x="333" y="116"/>
                </a:lnTo>
                <a:lnTo>
                  <a:pt x="321" y="104"/>
                </a:lnTo>
                <a:lnTo>
                  <a:pt x="305" y="89"/>
                </a:lnTo>
                <a:lnTo>
                  <a:pt x="305" y="89"/>
                </a:lnTo>
                <a:lnTo>
                  <a:pt x="302" y="83"/>
                </a:lnTo>
                <a:lnTo>
                  <a:pt x="296" y="68"/>
                </a:lnTo>
                <a:lnTo>
                  <a:pt x="292" y="59"/>
                </a:lnTo>
                <a:lnTo>
                  <a:pt x="286" y="50"/>
                </a:lnTo>
                <a:lnTo>
                  <a:pt x="279" y="43"/>
                </a:lnTo>
                <a:lnTo>
                  <a:pt x="272" y="36"/>
                </a:lnTo>
                <a:lnTo>
                  <a:pt x="272" y="36"/>
                </a:lnTo>
                <a:lnTo>
                  <a:pt x="254" y="23"/>
                </a:lnTo>
                <a:lnTo>
                  <a:pt x="245" y="16"/>
                </a:lnTo>
                <a:lnTo>
                  <a:pt x="234" y="10"/>
                </a:lnTo>
                <a:lnTo>
                  <a:pt x="223" y="4"/>
                </a:lnTo>
                <a:lnTo>
                  <a:pt x="212" y="1"/>
                </a:lnTo>
                <a:lnTo>
                  <a:pt x="206" y="0"/>
                </a:lnTo>
                <a:lnTo>
                  <a:pt x="199" y="0"/>
                </a:lnTo>
                <a:lnTo>
                  <a:pt x="193" y="1"/>
                </a:lnTo>
                <a:lnTo>
                  <a:pt x="186" y="3"/>
                </a:lnTo>
                <a:lnTo>
                  <a:pt x="186" y="3"/>
                </a:lnTo>
                <a:lnTo>
                  <a:pt x="174" y="7"/>
                </a:lnTo>
                <a:lnTo>
                  <a:pt x="164" y="13"/>
                </a:lnTo>
                <a:lnTo>
                  <a:pt x="157" y="19"/>
                </a:lnTo>
                <a:lnTo>
                  <a:pt x="153" y="24"/>
                </a:lnTo>
                <a:lnTo>
                  <a:pt x="149" y="29"/>
                </a:lnTo>
                <a:lnTo>
                  <a:pt x="147" y="32"/>
                </a:lnTo>
                <a:lnTo>
                  <a:pt x="145" y="36"/>
                </a:lnTo>
                <a:lnTo>
                  <a:pt x="145" y="36"/>
                </a:lnTo>
                <a:lnTo>
                  <a:pt x="138" y="53"/>
                </a:lnTo>
                <a:lnTo>
                  <a:pt x="131" y="71"/>
                </a:lnTo>
                <a:lnTo>
                  <a:pt x="127" y="89"/>
                </a:lnTo>
                <a:lnTo>
                  <a:pt x="127" y="89"/>
                </a:lnTo>
                <a:lnTo>
                  <a:pt x="124" y="97"/>
                </a:lnTo>
                <a:lnTo>
                  <a:pt x="124" y="106"/>
                </a:lnTo>
                <a:lnTo>
                  <a:pt x="124" y="115"/>
                </a:lnTo>
                <a:lnTo>
                  <a:pt x="125" y="122"/>
                </a:lnTo>
                <a:lnTo>
                  <a:pt x="129" y="135"/>
                </a:lnTo>
                <a:lnTo>
                  <a:pt x="131" y="140"/>
                </a:lnTo>
                <a:lnTo>
                  <a:pt x="132" y="142"/>
                </a:lnTo>
                <a:lnTo>
                  <a:pt x="132" y="142"/>
                </a:lnTo>
                <a:lnTo>
                  <a:pt x="137" y="148"/>
                </a:lnTo>
                <a:lnTo>
                  <a:pt x="143" y="156"/>
                </a:lnTo>
                <a:lnTo>
                  <a:pt x="149" y="164"/>
                </a:lnTo>
                <a:lnTo>
                  <a:pt x="153" y="168"/>
                </a:lnTo>
                <a:lnTo>
                  <a:pt x="153" y="168"/>
                </a:lnTo>
                <a:lnTo>
                  <a:pt x="158" y="173"/>
                </a:lnTo>
                <a:lnTo>
                  <a:pt x="168" y="181"/>
                </a:lnTo>
                <a:lnTo>
                  <a:pt x="177" y="189"/>
                </a:lnTo>
                <a:lnTo>
                  <a:pt x="178" y="193"/>
                </a:lnTo>
                <a:lnTo>
                  <a:pt x="178" y="195"/>
                </a:lnTo>
                <a:lnTo>
                  <a:pt x="178" y="195"/>
                </a:lnTo>
                <a:lnTo>
                  <a:pt x="176" y="200"/>
                </a:lnTo>
                <a:lnTo>
                  <a:pt x="175" y="207"/>
                </a:lnTo>
                <a:lnTo>
                  <a:pt x="175" y="212"/>
                </a:lnTo>
                <a:lnTo>
                  <a:pt x="175" y="215"/>
                </a:lnTo>
                <a:lnTo>
                  <a:pt x="176" y="219"/>
                </a:lnTo>
                <a:lnTo>
                  <a:pt x="178" y="221"/>
                </a:lnTo>
                <a:lnTo>
                  <a:pt x="178" y="221"/>
                </a:lnTo>
                <a:lnTo>
                  <a:pt x="182" y="222"/>
                </a:lnTo>
                <a:lnTo>
                  <a:pt x="186" y="222"/>
                </a:lnTo>
                <a:lnTo>
                  <a:pt x="191" y="222"/>
                </a:lnTo>
                <a:lnTo>
                  <a:pt x="199" y="221"/>
                </a:lnTo>
                <a:lnTo>
                  <a:pt x="199" y="221"/>
                </a:lnTo>
                <a:lnTo>
                  <a:pt x="207" y="229"/>
                </a:lnTo>
                <a:lnTo>
                  <a:pt x="219" y="241"/>
                </a:lnTo>
                <a:lnTo>
                  <a:pt x="219" y="241"/>
                </a:lnTo>
                <a:lnTo>
                  <a:pt x="222" y="245"/>
                </a:lnTo>
                <a:lnTo>
                  <a:pt x="225" y="249"/>
                </a:lnTo>
                <a:lnTo>
                  <a:pt x="227" y="253"/>
                </a:lnTo>
                <a:lnTo>
                  <a:pt x="229" y="254"/>
                </a:lnTo>
                <a:lnTo>
                  <a:pt x="232" y="254"/>
                </a:lnTo>
                <a:lnTo>
                  <a:pt x="232" y="254"/>
                </a:lnTo>
                <a:lnTo>
                  <a:pt x="240" y="252"/>
                </a:lnTo>
                <a:lnTo>
                  <a:pt x="248" y="247"/>
                </a:lnTo>
                <a:lnTo>
                  <a:pt x="259" y="241"/>
                </a:lnTo>
                <a:lnTo>
                  <a:pt x="259" y="25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1">
            <a:extLst>
              <a:ext uri="{FF2B5EF4-FFF2-40B4-BE49-F238E27FC236}">
                <a16:creationId xmlns:a16="http://schemas.microsoft.com/office/drawing/2014/main" id="{41D184B0-2F8D-4ABD-AC17-26332F10AD79}"/>
              </a:ext>
            </a:extLst>
          </p:cNvPr>
          <p:cNvSpPr>
            <a:spLocks/>
          </p:cNvSpPr>
          <p:nvPr/>
        </p:nvSpPr>
        <p:spPr bwMode="auto">
          <a:xfrm>
            <a:off x="2702750" y="818709"/>
            <a:ext cx="619194" cy="1597919"/>
          </a:xfrm>
          <a:custGeom>
            <a:avLst/>
            <a:gdLst>
              <a:gd name="T0" fmla="*/ 69 w 372"/>
              <a:gd name="T1" fmla="*/ 265 h 960"/>
              <a:gd name="T2" fmla="*/ 0 w 372"/>
              <a:gd name="T3" fmla="*/ 253 h 960"/>
              <a:gd name="T4" fmla="*/ 24 w 372"/>
              <a:gd name="T5" fmla="*/ 290 h 960"/>
              <a:gd name="T6" fmla="*/ 36 w 372"/>
              <a:gd name="T7" fmla="*/ 297 h 960"/>
              <a:gd name="T8" fmla="*/ 57 w 372"/>
              <a:gd name="T9" fmla="*/ 317 h 960"/>
              <a:gd name="T10" fmla="*/ 77 w 372"/>
              <a:gd name="T11" fmla="*/ 317 h 960"/>
              <a:gd name="T12" fmla="*/ 114 w 372"/>
              <a:gd name="T13" fmla="*/ 338 h 960"/>
              <a:gd name="T14" fmla="*/ 156 w 372"/>
              <a:gd name="T15" fmla="*/ 362 h 960"/>
              <a:gd name="T16" fmla="*/ 158 w 372"/>
              <a:gd name="T17" fmla="*/ 511 h 960"/>
              <a:gd name="T18" fmla="*/ 97 w 372"/>
              <a:gd name="T19" fmla="*/ 598 h 960"/>
              <a:gd name="T20" fmla="*/ 93 w 372"/>
              <a:gd name="T21" fmla="*/ 615 h 960"/>
              <a:gd name="T22" fmla="*/ 89 w 372"/>
              <a:gd name="T23" fmla="*/ 686 h 960"/>
              <a:gd name="T24" fmla="*/ 190 w 372"/>
              <a:gd name="T25" fmla="*/ 828 h 960"/>
              <a:gd name="T26" fmla="*/ 185 w 372"/>
              <a:gd name="T27" fmla="*/ 861 h 960"/>
              <a:gd name="T28" fmla="*/ 143 w 372"/>
              <a:gd name="T29" fmla="*/ 908 h 960"/>
              <a:gd name="T30" fmla="*/ 149 w 372"/>
              <a:gd name="T31" fmla="*/ 922 h 960"/>
              <a:gd name="T32" fmla="*/ 210 w 372"/>
              <a:gd name="T33" fmla="*/ 884 h 960"/>
              <a:gd name="T34" fmla="*/ 228 w 372"/>
              <a:gd name="T35" fmla="*/ 884 h 960"/>
              <a:gd name="T36" fmla="*/ 245 w 372"/>
              <a:gd name="T37" fmla="*/ 881 h 960"/>
              <a:gd name="T38" fmla="*/ 249 w 372"/>
              <a:gd name="T39" fmla="*/ 849 h 960"/>
              <a:gd name="T40" fmla="*/ 238 w 372"/>
              <a:gd name="T41" fmla="*/ 831 h 960"/>
              <a:gd name="T42" fmla="*/ 243 w 372"/>
              <a:gd name="T43" fmla="*/ 663 h 960"/>
              <a:gd name="T44" fmla="*/ 257 w 372"/>
              <a:gd name="T45" fmla="*/ 706 h 960"/>
              <a:gd name="T46" fmla="*/ 302 w 372"/>
              <a:gd name="T47" fmla="*/ 852 h 960"/>
              <a:gd name="T48" fmla="*/ 294 w 372"/>
              <a:gd name="T49" fmla="*/ 908 h 960"/>
              <a:gd name="T50" fmla="*/ 272 w 372"/>
              <a:gd name="T51" fmla="*/ 939 h 960"/>
              <a:gd name="T52" fmla="*/ 227 w 372"/>
              <a:gd name="T53" fmla="*/ 954 h 960"/>
              <a:gd name="T54" fmla="*/ 263 w 372"/>
              <a:gd name="T55" fmla="*/ 960 h 960"/>
              <a:gd name="T56" fmla="*/ 331 w 372"/>
              <a:gd name="T57" fmla="*/ 960 h 960"/>
              <a:gd name="T58" fmla="*/ 372 w 372"/>
              <a:gd name="T59" fmla="*/ 928 h 960"/>
              <a:gd name="T60" fmla="*/ 368 w 372"/>
              <a:gd name="T61" fmla="*/ 908 h 960"/>
              <a:gd name="T62" fmla="*/ 356 w 372"/>
              <a:gd name="T63" fmla="*/ 894 h 960"/>
              <a:gd name="T64" fmla="*/ 348 w 372"/>
              <a:gd name="T65" fmla="*/ 876 h 960"/>
              <a:gd name="T66" fmla="*/ 345 w 372"/>
              <a:gd name="T67" fmla="*/ 736 h 960"/>
              <a:gd name="T68" fmla="*/ 327 w 372"/>
              <a:gd name="T69" fmla="*/ 698 h 960"/>
              <a:gd name="T70" fmla="*/ 345 w 372"/>
              <a:gd name="T71" fmla="*/ 631 h 960"/>
              <a:gd name="T72" fmla="*/ 348 w 372"/>
              <a:gd name="T73" fmla="*/ 470 h 960"/>
              <a:gd name="T74" fmla="*/ 328 w 372"/>
              <a:gd name="T75" fmla="*/ 363 h 960"/>
              <a:gd name="T76" fmla="*/ 356 w 372"/>
              <a:gd name="T77" fmla="*/ 322 h 960"/>
              <a:gd name="T78" fmla="*/ 363 w 372"/>
              <a:gd name="T79" fmla="*/ 299 h 960"/>
              <a:gd name="T80" fmla="*/ 320 w 372"/>
              <a:gd name="T81" fmla="*/ 217 h 960"/>
              <a:gd name="T82" fmla="*/ 311 w 372"/>
              <a:gd name="T83" fmla="*/ 173 h 960"/>
              <a:gd name="T84" fmla="*/ 319 w 372"/>
              <a:gd name="T85" fmla="*/ 148 h 960"/>
              <a:gd name="T86" fmla="*/ 282 w 372"/>
              <a:gd name="T87" fmla="*/ 100 h 960"/>
              <a:gd name="T88" fmla="*/ 258 w 372"/>
              <a:gd name="T89" fmla="*/ 52 h 960"/>
              <a:gd name="T90" fmla="*/ 232 w 372"/>
              <a:gd name="T91" fmla="*/ 30 h 960"/>
              <a:gd name="T92" fmla="*/ 196 w 372"/>
              <a:gd name="T93" fmla="*/ 0 h 960"/>
              <a:gd name="T94" fmla="*/ 163 w 372"/>
              <a:gd name="T95" fmla="*/ 13 h 960"/>
              <a:gd name="T96" fmla="*/ 135 w 372"/>
              <a:gd name="T97" fmla="*/ 49 h 960"/>
              <a:gd name="T98" fmla="*/ 129 w 372"/>
              <a:gd name="T99" fmla="*/ 76 h 960"/>
              <a:gd name="T100" fmla="*/ 153 w 372"/>
              <a:gd name="T101" fmla="*/ 105 h 960"/>
              <a:gd name="T102" fmla="*/ 181 w 372"/>
              <a:gd name="T103" fmla="*/ 140 h 960"/>
              <a:gd name="T104" fmla="*/ 171 w 372"/>
              <a:gd name="T105" fmla="*/ 195 h 960"/>
              <a:gd name="T106" fmla="*/ 155 w 372"/>
              <a:gd name="T107" fmla="*/ 253 h 960"/>
              <a:gd name="T108" fmla="*/ 141 w 372"/>
              <a:gd name="T109" fmla="*/ 297 h 960"/>
              <a:gd name="T110" fmla="*/ 114 w 372"/>
              <a:gd name="T111" fmla="*/ 281 h 960"/>
              <a:gd name="T112" fmla="*/ 85 w 372"/>
              <a:gd name="T113" fmla="*/ 281 h 9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72" h="960">
                <a:moveTo>
                  <a:pt x="85" y="281"/>
                </a:moveTo>
                <a:lnTo>
                  <a:pt x="85" y="281"/>
                </a:lnTo>
                <a:lnTo>
                  <a:pt x="80" y="274"/>
                </a:lnTo>
                <a:lnTo>
                  <a:pt x="75" y="269"/>
                </a:lnTo>
                <a:lnTo>
                  <a:pt x="69" y="265"/>
                </a:lnTo>
                <a:lnTo>
                  <a:pt x="69" y="265"/>
                </a:lnTo>
                <a:lnTo>
                  <a:pt x="62" y="263"/>
                </a:lnTo>
                <a:lnTo>
                  <a:pt x="52" y="262"/>
                </a:lnTo>
                <a:lnTo>
                  <a:pt x="40" y="261"/>
                </a:lnTo>
                <a:lnTo>
                  <a:pt x="21" y="245"/>
                </a:lnTo>
                <a:lnTo>
                  <a:pt x="4" y="245"/>
                </a:lnTo>
                <a:lnTo>
                  <a:pt x="0" y="253"/>
                </a:lnTo>
                <a:lnTo>
                  <a:pt x="28" y="281"/>
                </a:lnTo>
                <a:lnTo>
                  <a:pt x="28" y="281"/>
                </a:lnTo>
                <a:lnTo>
                  <a:pt x="26" y="284"/>
                </a:lnTo>
                <a:lnTo>
                  <a:pt x="24" y="287"/>
                </a:lnTo>
                <a:lnTo>
                  <a:pt x="24" y="288"/>
                </a:lnTo>
                <a:lnTo>
                  <a:pt x="24" y="290"/>
                </a:lnTo>
                <a:lnTo>
                  <a:pt x="24" y="290"/>
                </a:lnTo>
                <a:lnTo>
                  <a:pt x="28" y="292"/>
                </a:lnTo>
                <a:lnTo>
                  <a:pt x="32" y="293"/>
                </a:lnTo>
                <a:lnTo>
                  <a:pt x="35" y="294"/>
                </a:lnTo>
                <a:lnTo>
                  <a:pt x="36" y="296"/>
                </a:lnTo>
                <a:lnTo>
                  <a:pt x="36" y="297"/>
                </a:lnTo>
                <a:lnTo>
                  <a:pt x="36" y="297"/>
                </a:lnTo>
                <a:lnTo>
                  <a:pt x="39" y="302"/>
                </a:lnTo>
                <a:lnTo>
                  <a:pt x="45" y="308"/>
                </a:lnTo>
                <a:lnTo>
                  <a:pt x="51" y="314"/>
                </a:lnTo>
                <a:lnTo>
                  <a:pt x="57" y="317"/>
                </a:lnTo>
                <a:lnTo>
                  <a:pt x="57" y="317"/>
                </a:lnTo>
                <a:lnTo>
                  <a:pt x="59" y="318"/>
                </a:lnTo>
                <a:lnTo>
                  <a:pt x="62" y="318"/>
                </a:lnTo>
                <a:lnTo>
                  <a:pt x="68" y="317"/>
                </a:lnTo>
                <a:lnTo>
                  <a:pt x="74" y="316"/>
                </a:lnTo>
                <a:lnTo>
                  <a:pt x="75" y="316"/>
                </a:lnTo>
                <a:lnTo>
                  <a:pt x="77" y="317"/>
                </a:lnTo>
                <a:lnTo>
                  <a:pt x="77" y="317"/>
                </a:lnTo>
                <a:lnTo>
                  <a:pt x="83" y="321"/>
                </a:lnTo>
                <a:lnTo>
                  <a:pt x="94" y="327"/>
                </a:lnTo>
                <a:lnTo>
                  <a:pt x="106" y="333"/>
                </a:lnTo>
                <a:lnTo>
                  <a:pt x="111" y="335"/>
                </a:lnTo>
                <a:lnTo>
                  <a:pt x="114" y="338"/>
                </a:lnTo>
                <a:lnTo>
                  <a:pt x="114" y="338"/>
                </a:lnTo>
                <a:lnTo>
                  <a:pt x="116" y="340"/>
                </a:lnTo>
                <a:lnTo>
                  <a:pt x="122" y="344"/>
                </a:lnTo>
                <a:lnTo>
                  <a:pt x="138" y="352"/>
                </a:lnTo>
                <a:lnTo>
                  <a:pt x="152" y="360"/>
                </a:lnTo>
                <a:lnTo>
                  <a:pt x="156" y="362"/>
                </a:lnTo>
                <a:lnTo>
                  <a:pt x="158" y="362"/>
                </a:lnTo>
                <a:lnTo>
                  <a:pt x="158" y="362"/>
                </a:lnTo>
                <a:lnTo>
                  <a:pt x="157" y="385"/>
                </a:lnTo>
                <a:lnTo>
                  <a:pt x="158" y="438"/>
                </a:lnTo>
                <a:lnTo>
                  <a:pt x="158" y="493"/>
                </a:lnTo>
                <a:lnTo>
                  <a:pt x="158" y="511"/>
                </a:lnTo>
                <a:lnTo>
                  <a:pt x="158" y="519"/>
                </a:lnTo>
                <a:lnTo>
                  <a:pt x="158" y="519"/>
                </a:lnTo>
                <a:lnTo>
                  <a:pt x="128" y="557"/>
                </a:lnTo>
                <a:lnTo>
                  <a:pt x="109" y="585"/>
                </a:lnTo>
                <a:lnTo>
                  <a:pt x="97" y="598"/>
                </a:lnTo>
                <a:lnTo>
                  <a:pt x="97" y="598"/>
                </a:lnTo>
                <a:lnTo>
                  <a:pt x="92" y="604"/>
                </a:lnTo>
                <a:lnTo>
                  <a:pt x="89" y="607"/>
                </a:lnTo>
                <a:lnTo>
                  <a:pt x="89" y="607"/>
                </a:lnTo>
                <a:lnTo>
                  <a:pt x="91" y="612"/>
                </a:lnTo>
                <a:lnTo>
                  <a:pt x="92" y="614"/>
                </a:lnTo>
                <a:lnTo>
                  <a:pt x="93" y="615"/>
                </a:lnTo>
                <a:lnTo>
                  <a:pt x="93" y="615"/>
                </a:lnTo>
                <a:lnTo>
                  <a:pt x="89" y="647"/>
                </a:lnTo>
                <a:lnTo>
                  <a:pt x="88" y="671"/>
                </a:lnTo>
                <a:lnTo>
                  <a:pt x="88" y="680"/>
                </a:lnTo>
                <a:lnTo>
                  <a:pt x="89" y="686"/>
                </a:lnTo>
                <a:lnTo>
                  <a:pt x="89" y="686"/>
                </a:lnTo>
                <a:lnTo>
                  <a:pt x="94" y="696"/>
                </a:lnTo>
                <a:lnTo>
                  <a:pt x="106" y="712"/>
                </a:lnTo>
                <a:lnTo>
                  <a:pt x="141" y="759"/>
                </a:lnTo>
                <a:lnTo>
                  <a:pt x="175" y="805"/>
                </a:lnTo>
                <a:lnTo>
                  <a:pt x="186" y="821"/>
                </a:lnTo>
                <a:lnTo>
                  <a:pt x="190" y="828"/>
                </a:lnTo>
                <a:lnTo>
                  <a:pt x="190" y="831"/>
                </a:lnTo>
                <a:lnTo>
                  <a:pt x="190" y="831"/>
                </a:lnTo>
                <a:lnTo>
                  <a:pt x="190" y="841"/>
                </a:lnTo>
                <a:lnTo>
                  <a:pt x="188" y="850"/>
                </a:lnTo>
                <a:lnTo>
                  <a:pt x="186" y="858"/>
                </a:lnTo>
                <a:lnTo>
                  <a:pt x="185" y="861"/>
                </a:lnTo>
                <a:lnTo>
                  <a:pt x="182" y="864"/>
                </a:lnTo>
                <a:lnTo>
                  <a:pt x="182" y="864"/>
                </a:lnTo>
                <a:lnTo>
                  <a:pt x="170" y="875"/>
                </a:lnTo>
                <a:lnTo>
                  <a:pt x="155" y="891"/>
                </a:lnTo>
                <a:lnTo>
                  <a:pt x="147" y="900"/>
                </a:lnTo>
                <a:lnTo>
                  <a:pt x="143" y="908"/>
                </a:lnTo>
                <a:lnTo>
                  <a:pt x="143" y="912"/>
                </a:lnTo>
                <a:lnTo>
                  <a:pt x="143" y="916"/>
                </a:lnTo>
                <a:lnTo>
                  <a:pt x="143" y="918"/>
                </a:lnTo>
                <a:lnTo>
                  <a:pt x="146" y="920"/>
                </a:lnTo>
                <a:lnTo>
                  <a:pt x="146" y="920"/>
                </a:lnTo>
                <a:lnTo>
                  <a:pt x="149" y="922"/>
                </a:lnTo>
                <a:lnTo>
                  <a:pt x="153" y="920"/>
                </a:lnTo>
                <a:lnTo>
                  <a:pt x="162" y="918"/>
                </a:lnTo>
                <a:lnTo>
                  <a:pt x="173" y="913"/>
                </a:lnTo>
                <a:lnTo>
                  <a:pt x="184" y="906"/>
                </a:lnTo>
                <a:lnTo>
                  <a:pt x="202" y="891"/>
                </a:lnTo>
                <a:lnTo>
                  <a:pt x="210" y="884"/>
                </a:lnTo>
                <a:lnTo>
                  <a:pt x="210" y="884"/>
                </a:lnTo>
                <a:lnTo>
                  <a:pt x="214" y="883"/>
                </a:lnTo>
                <a:lnTo>
                  <a:pt x="220" y="883"/>
                </a:lnTo>
                <a:lnTo>
                  <a:pt x="226" y="884"/>
                </a:lnTo>
                <a:lnTo>
                  <a:pt x="226" y="884"/>
                </a:lnTo>
                <a:lnTo>
                  <a:pt x="228" y="884"/>
                </a:lnTo>
                <a:lnTo>
                  <a:pt x="231" y="887"/>
                </a:lnTo>
                <a:lnTo>
                  <a:pt x="237" y="887"/>
                </a:lnTo>
                <a:lnTo>
                  <a:pt x="239" y="885"/>
                </a:lnTo>
                <a:lnTo>
                  <a:pt x="243" y="884"/>
                </a:lnTo>
                <a:lnTo>
                  <a:pt x="243" y="884"/>
                </a:lnTo>
                <a:lnTo>
                  <a:pt x="245" y="881"/>
                </a:lnTo>
                <a:lnTo>
                  <a:pt x="249" y="877"/>
                </a:lnTo>
                <a:lnTo>
                  <a:pt x="253" y="870"/>
                </a:lnTo>
                <a:lnTo>
                  <a:pt x="258" y="860"/>
                </a:lnTo>
                <a:lnTo>
                  <a:pt x="258" y="860"/>
                </a:lnTo>
                <a:lnTo>
                  <a:pt x="253" y="854"/>
                </a:lnTo>
                <a:lnTo>
                  <a:pt x="249" y="849"/>
                </a:lnTo>
                <a:lnTo>
                  <a:pt x="246" y="843"/>
                </a:lnTo>
                <a:lnTo>
                  <a:pt x="246" y="843"/>
                </a:lnTo>
                <a:lnTo>
                  <a:pt x="244" y="840"/>
                </a:lnTo>
                <a:lnTo>
                  <a:pt x="241" y="835"/>
                </a:lnTo>
                <a:lnTo>
                  <a:pt x="238" y="831"/>
                </a:lnTo>
                <a:lnTo>
                  <a:pt x="238" y="831"/>
                </a:lnTo>
                <a:lnTo>
                  <a:pt x="194" y="739"/>
                </a:lnTo>
                <a:lnTo>
                  <a:pt x="194" y="739"/>
                </a:lnTo>
                <a:lnTo>
                  <a:pt x="174" y="703"/>
                </a:lnTo>
                <a:lnTo>
                  <a:pt x="158" y="674"/>
                </a:lnTo>
                <a:lnTo>
                  <a:pt x="170" y="651"/>
                </a:lnTo>
                <a:lnTo>
                  <a:pt x="243" y="663"/>
                </a:lnTo>
                <a:lnTo>
                  <a:pt x="243" y="663"/>
                </a:lnTo>
                <a:lnTo>
                  <a:pt x="249" y="679"/>
                </a:lnTo>
                <a:lnTo>
                  <a:pt x="252" y="691"/>
                </a:lnTo>
                <a:lnTo>
                  <a:pt x="255" y="698"/>
                </a:lnTo>
                <a:lnTo>
                  <a:pt x="255" y="698"/>
                </a:lnTo>
                <a:lnTo>
                  <a:pt x="257" y="706"/>
                </a:lnTo>
                <a:lnTo>
                  <a:pt x="262" y="718"/>
                </a:lnTo>
                <a:lnTo>
                  <a:pt x="270" y="735"/>
                </a:lnTo>
                <a:lnTo>
                  <a:pt x="270" y="735"/>
                </a:lnTo>
                <a:lnTo>
                  <a:pt x="287" y="791"/>
                </a:lnTo>
                <a:lnTo>
                  <a:pt x="298" y="835"/>
                </a:lnTo>
                <a:lnTo>
                  <a:pt x="302" y="852"/>
                </a:lnTo>
                <a:lnTo>
                  <a:pt x="303" y="864"/>
                </a:lnTo>
                <a:lnTo>
                  <a:pt x="303" y="864"/>
                </a:lnTo>
                <a:lnTo>
                  <a:pt x="302" y="879"/>
                </a:lnTo>
                <a:lnTo>
                  <a:pt x="301" y="891"/>
                </a:lnTo>
                <a:lnTo>
                  <a:pt x="298" y="901"/>
                </a:lnTo>
                <a:lnTo>
                  <a:pt x="294" y="908"/>
                </a:lnTo>
                <a:lnTo>
                  <a:pt x="294" y="908"/>
                </a:lnTo>
                <a:lnTo>
                  <a:pt x="290" y="916"/>
                </a:lnTo>
                <a:lnTo>
                  <a:pt x="284" y="925"/>
                </a:lnTo>
                <a:lnTo>
                  <a:pt x="280" y="930"/>
                </a:lnTo>
                <a:lnTo>
                  <a:pt x="276" y="935"/>
                </a:lnTo>
                <a:lnTo>
                  <a:pt x="272" y="939"/>
                </a:lnTo>
                <a:lnTo>
                  <a:pt x="267" y="940"/>
                </a:lnTo>
                <a:lnTo>
                  <a:pt x="267" y="940"/>
                </a:lnTo>
                <a:lnTo>
                  <a:pt x="255" y="943"/>
                </a:lnTo>
                <a:lnTo>
                  <a:pt x="241" y="948"/>
                </a:lnTo>
                <a:lnTo>
                  <a:pt x="231" y="953"/>
                </a:lnTo>
                <a:lnTo>
                  <a:pt x="227" y="954"/>
                </a:lnTo>
                <a:lnTo>
                  <a:pt x="226" y="957"/>
                </a:lnTo>
                <a:lnTo>
                  <a:pt x="226" y="957"/>
                </a:lnTo>
                <a:lnTo>
                  <a:pt x="227" y="957"/>
                </a:lnTo>
                <a:lnTo>
                  <a:pt x="228" y="958"/>
                </a:lnTo>
                <a:lnTo>
                  <a:pt x="233" y="959"/>
                </a:lnTo>
                <a:lnTo>
                  <a:pt x="263" y="960"/>
                </a:lnTo>
                <a:lnTo>
                  <a:pt x="263" y="960"/>
                </a:lnTo>
                <a:lnTo>
                  <a:pt x="284" y="960"/>
                </a:lnTo>
                <a:lnTo>
                  <a:pt x="301" y="958"/>
                </a:lnTo>
                <a:lnTo>
                  <a:pt x="315" y="957"/>
                </a:lnTo>
                <a:lnTo>
                  <a:pt x="331" y="948"/>
                </a:lnTo>
                <a:lnTo>
                  <a:pt x="331" y="960"/>
                </a:lnTo>
                <a:lnTo>
                  <a:pt x="363" y="960"/>
                </a:lnTo>
                <a:lnTo>
                  <a:pt x="363" y="940"/>
                </a:lnTo>
                <a:lnTo>
                  <a:pt x="363" y="940"/>
                </a:lnTo>
                <a:lnTo>
                  <a:pt x="367" y="937"/>
                </a:lnTo>
                <a:lnTo>
                  <a:pt x="370" y="934"/>
                </a:lnTo>
                <a:lnTo>
                  <a:pt x="372" y="928"/>
                </a:lnTo>
                <a:lnTo>
                  <a:pt x="372" y="928"/>
                </a:lnTo>
                <a:lnTo>
                  <a:pt x="372" y="922"/>
                </a:lnTo>
                <a:lnTo>
                  <a:pt x="369" y="917"/>
                </a:lnTo>
                <a:lnTo>
                  <a:pt x="368" y="911"/>
                </a:lnTo>
                <a:lnTo>
                  <a:pt x="368" y="908"/>
                </a:lnTo>
                <a:lnTo>
                  <a:pt x="368" y="908"/>
                </a:lnTo>
                <a:lnTo>
                  <a:pt x="367" y="905"/>
                </a:lnTo>
                <a:lnTo>
                  <a:pt x="366" y="901"/>
                </a:lnTo>
                <a:lnTo>
                  <a:pt x="362" y="897"/>
                </a:lnTo>
                <a:lnTo>
                  <a:pt x="360" y="896"/>
                </a:lnTo>
                <a:lnTo>
                  <a:pt x="360" y="896"/>
                </a:lnTo>
                <a:lnTo>
                  <a:pt x="356" y="894"/>
                </a:lnTo>
                <a:lnTo>
                  <a:pt x="351" y="890"/>
                </a:lnTo>
                <a:lnTo>
                  <a:pt x="350" y="888"/>
                </a:lnTo>
                <a:lnTo>
                  <a:pt x="349" y="884"/>
                </a:lnTo>
                <a:lnTo>
                  <a:pt x="348" y="881"/>
                </a:lnTo>
                <a:lnTo>
                  <a:pt x="348" y="876"/>
                </a:lnTo>
                <a:lnTo>
                  <a:pt x="348" y="876"/>
                </a:lnTo>
                <a:lnTo>
                  <a:pt x="348" y="859"/>
                </a:lnTo>
                <a:lnTo>
                  <a:pt x="348" y="831"/>
                </a:lnTo>
                <a:lnTo>
                  <a:pt x="348" y="764"/>
                </a:lnTo>
                <a:lnTo>
                  <a:pt x="348" y="764"/>
                </a:lnTo>
                <a:lnTo>
                  <a:pt x="346" y="748"/>
                </a:lnTo>
                <a:lnTo>
                  <a:pt x="345" y="736"/>
                </a:lnTo>
                <a:lnTo>
                  <a:pt x="342" y="725"/>
                </a:lnTo>
                <a:lnTo>
                  <a:pt x="338" y="717"/>
                </a:lnTo>
                <a:lnTo>
                  <a:pt x="334" y="709"/>
                </a:lnTo>
                <a:lnTo>
                  <a:pt x="332" y="704"/>
                </a:lnTo>
                <a:lnTo>
                  <a:pt x="327" y="698"/>
                </a:lnTo>
                <a:lnTo>
                  <a:pt x="327" y="698"/>
                </a:lnTo>
                <a:lnTo>
                  <a:pt x="326" y="690"/>
                </a:lnTo>
                <a:lnTo>
                  <a:pt x="326" y="676"/>
                </a:lnTo>
                <a:lnTo>
                  <a:pt x="327" y="655"/>
                </a:lnTo>
                <a:lnTo>
                  <a:pt x="344" y="655"/>
                </a:lnTo>
                <a:lnTo>
                  <a:pt x="344" y="655"/>
                </a:lnTo>
                <a:lnTo>
                  <a:pt x="345" y="631"/>
                </a:lnTo>
                <a:lnTo>
                  <a:pt x="349" y="575"/>
                </a:lnTo>
                <a:lnTo>
                  <a:pt x="350" y="543"/>
                </a:lnTo>
                <a:lnTo>
                  <a:pt x="351" y="513"/>
                </a:lnTo>
                <a:lnTo>
                  <a:pt x="350" y="487"/>
                </a:lnTo>
                <a:lnTo>
                  <a:pt x="349" y="478"/>
                </a:lnTo>
                <a:lnTo>
                  <a:pt x="348" y="470"/>
                </a:lnTo>
                <a:lnTo>
                  <a:pt x="348" y="470"/>
                </a:lnTo>
                <a:lnTo>
                  <a:pt x="340" y="446"/>
                </a:lnTo>
                <a:lnTo>
                  <a:pt x="336" y="426"/>
                </a:lnTo>
                <a:lnTo>
                  <a:pt x="331" y="402"/>
                </a:lnTo>
                <a:lnTo>
                  <a:pt x="331" y="402"/>
                </a:lnTo>
                <a:lnTo>
                  <a:pt x="328" y="363"/>
                </a:lnTo>
                <a:lnTo>
                  <a:pt x="327" y="329"/>
                </a:lnTo>
                <a:lnTo>
                  <a:pt x="327" y="329"/>
                </a:lnTo>
                <a:lnTo>
                  <a:pt x="332" y="329"/>
                </a:lnTo>
                <a:lnTo>
                  <a:pt x="344" y="328"/>
                </a:lnTo>
                <a:lnTo>
                  <a:pt x="350" y="326"/>
                </a:lnTo>
                <a:lnTo>
                  <a:pt x="356" y="322"/>
                </a:lnTo>
                <a:lnTo>
                  <a:pt x="361" y="316"/>
                </a:lnTo>
                <a:lnTo>
                  <a:pt x="362" y="314"/>
                </a:lnTo>
                <a:lnTo>
                  <a:pt x="363" y="309"/>
                </a:lnTo>
                <a:lnTo>
                  <a:pt x="363" y="309"/>
                </a:lnTo>
                <a:lnTo>
                  <a:pt x="363" y="305"/>
                </a:lnTo>
                <a:lnTo>
                  <a:pt x="363" y="299"/>
                </a:lnTo>
                <a:lnTo>
                  <a:pt x="358" y="287"/>
                </a:lnTo>
                <a:lnTo>
                  <a:pt x="351" y="274"/>
                </a:lnTo>
                <a:lnTo>
                  <a:pt x="344" y="259"/>
                </a:lnTo>
                <a:lnTo>
                  <a:pt x="327" y="233"/>
                </a:lnTo>
                <a:lnTo>
                  <a:pt x="321" y="221"/>
                </a:lnTo>
                <a:lnTo>
                  <a:pt x="320" y="217"/>
                </a:lnTo>
                <a:lnTo>
                  <a:pt x="319" y="214"/>
                </a:lnTo>
                <a:lnTo>
                  <a:pt x="319" y="214"/>
                </a:lnTo>
                <a:lnTo>
                  <a:pt x="317" y="199"/>
                </a:lnTo>
                <a:lnTo>
                  <a:pt x="315" y="186"/>
                </a:lnTo>
                <a:lnTo>
                  <a:pt x="311" y="173"/>
                </a:lnTo>
                <a:lnTo>
                  <a:pt x="311" y="173"/>
                </a:lnTo>
                <a:lnTo>
                  <a:pt x="313" y="171"/>
                </a:lnTo>
                <a:lnTo>
                  <a:pt x="316" y="167"/>
                </a:lnTo>
                <a:lnTo>
                  <a:pt x="319" y="159"/>
                </a:lnTo>
                <a:lnTo>
                  <a:pt x="319" y="154"/>
                </a:lnTo>
                <a:lnTo>
                  <a:pt x="319" y="148"/>
                </a:lnTo>
                <a:lnTo>
                  <a:pt x="319" y="148"/>
                </a:lnTo>
                <a:lnTo>
                  <a:pt x="317" y="142"/>
                </a:lnTo>
                <a:lnTo>
                  <a:pt x="314" y="136"/>
                </a:lnTo>
                <a:lnTo>
                  <a:pt x="302" y="123"/>
                </a:lnTo>
                <a:lnTo>
                  <a:pt x="290" y="110"/>
                </a:lnTo>
                <a:lnTo>
                  <a:pt x="285" y="105"/>
                </a:lnTo>
                <a:lnTo>
                  <a:pt x="282" y="100"/>
                </a:lnTo>
                <a:lnTo>
                  <a:pt x="282" y="100"/>
                </a:lnTo>
                <a:lnTo>
                  <a:pt x="280" y="91"/>
                </a:lnTo>
                <a:lnTo>
                  <a:pt x="275" y="77"/>
                </a:lnTo>
                <a:lnTo>
                  <a:pt x="268" y="64"/>
                </a:lnTo>
                <a:lnTo>
                  <a:pt x="264" y="58"/>
                </a:lnTo>
                <a:lnTo>
                  <a:pt x="258" y="52"/>
                </a:lnTo>
                <a:lnTo>
                  <a:pt x="258" y="52"/>
                </a:lnTo>
                <a:lnTo>
                  <a:pt x="243" y="37"/>
                </a:lnTo>
                <a:lnTo>
                  <a:pt x="238" y="34"/>
                </a:lnTo>
                <a:lnTo>
                  <a:pt x="234" y="33"/>
                </a:lnTo>
                <a:lnTo>
                  <a:pt x="234" y="33"/>
                </a:lnTo>
                <a:lnTo>
                  <a:pt x="232" y="30"/>
                </a:lnTo>
                <a:lnTo>
                  <a:pt x="229" y="27"/>
                </a:lnTo>
                <a:lnTo>
                  <a:pt x="221" y="16"/>
                </a:lnTo>
                <a:lnTo>
                  <a:pt x="216" y="10"/>
                </a:lnTo>
                <a:lnTo>
                  <a:pt x="209" y="5"/>
                </a:lnTo>
                <a:lnTo>
                  <a:pt x="200" y="1"/>
                </a:lnTo>
                <a:lnTo>
                  <a:pt x="196" y="0"/>
                </a:lnTo>
                <a:lnTo>
                  <a:pt x="190" y="0"/>
                </a:lnTo>
                <a:lnTo>
                  <a:pt x="190" y="0"/>
                </a:lnTo>
                <a:lnTo>
                  <a:pt x="185" y="0"/>
                </a:lnTo>
                <a:lnTo>
                  <a:pt x="180" y="2"/>
                </a:lnTo>
                <a:lnTo>
                  <a:pt x="170" y="6"/>
                </a:lnTo>
                <a:lnTo>
                  <a:pt x="163" y="13"/>
                </a:lnTo>
                <a:lnTo>
                  <a:pt x="157" y="21"/>
                </a:lnTo>
                <a:lnTo>
                  <a:pt x="147" y="35"/>
                </a:lnTo>
                <a:lnTo>
                  <a:pt x="145" y="41"/>
                </a:lnTo>
                <a:lnTo>
                  <a:pt x="141" y="45"/>
                </a:lnTo>
                <a:lnTo>
                  <a:pt x="141" y="45"/>
                </a:lnTo>
                <a:lnTo>
                  <a:pt x="135" y="49"/>
                </a:lnTo>
                <a:lnTo>
                  <a:pt x="129" y="58"/>
                </a:lnTo>
                <a:lnTo>
                  <a:pt x="127" y="62"/>
                </a:lnTo>
                <a:lnTo>
                  <a:pt x="127" y="66"/>
                </a:lnTo>
                <a:lnTo>
                  <a:pt x="127" y="71"/>
                </a:lnTo>
                <a:lnTo>
                  <a:pt x="129" y="76"/>
                </a:lnTo>
                <a:lnTo>
                  <a:pt x="129" y="76"/>
                </a:lnTo>
                <a:lnTo>
                  <a:pt x="138" y="87"/>
                </a:lnTo>
                <a:lnTo>
                  <a:pt x="146" y="95"/>
                </a:lnTo>
                <a:lnTo>
                  <a:pt x="152" y="103"/>
                </a:lnTo>
                <a:lnTo>
                  <a:pt x="153" y="105"/>
                </a:lnTo>
                <a:lnTo>
                  <a:pt x="153" y="105"/>
                </a:lnTo>
                <a:lnTo>
                  <a:pt x="153" y="105"/>
                </a:lnTo>
                <a:lnTo>
                  <a:pt x="153" y="106"/>
                </a:lnTo>
                <a:lnTo>
                  <a:pt x="156" y="111"/>
                </a:lnTo>
                <a:lnTo>
                  <a:pt x="162" y="118"/>
                </a:lnTo>
                <a:lnTo>
                  <a:pt x="170" y="129"/>
                </a:lnTo>
                <a:lnTo>
                  <a:pt x="170" y="129"/>
                </a:lnTo>
                <a:lnTo>
                  <a:pt x="181" y="140"/>
                </a:lnTo>
                <a:lnTo>
                  <a:pt x="193" y="151"/>
                </a:lnTo>
                <a:lnTo>
                  <a:pt x="206" y="160"/>
                </a:lnTo>
                <a:lnTo>
                  <a:pt x="206" y="160"/>
                </a:lnTo>
                <a:lnTo>
                  <a:pt x="199" y="167"/>
                </a:lnTo>
                <a:lnTo>
                  <a:pt x="186" y="180"/>
                </a:lnTo>
                <a:lnTo>
                  <a:pt x="171" y="195"/>
                </a:lnTo>
                <a:lnTo>
                  <a:pt x="162" y="205"/>
                </a:lnTo>
                <a:lnTo>
                  <a:pt x="162" y="205"/>
                </a:lnTo>
                <a:lnTo>
                  <a:pt x="161" y="208"/>
                </a:lnTo>
                <a:lnTo>
                  <a:pt x="159" y="211"/>
                </a:lnTo>
                <a:lnTo>
                  <a:pt x="157" y="222"/>
                </a:lnTo>
                <a:lnTo>
                  <a:pt x="155" y="253"/>
                </a:lnTo>
                <a:lnTo>
                  <a:pt x="153" y="284"/>
                </a:lnTo>
                <a:lnTo>
                  <a:pt x="153" y="297"/>
                </a:lnTo>
                <a:lnTo>
                  <a:pt x="153" y="297"/>
                </a:lnTo>
                <a:lnTo>
                  <a:pt x="150" y="298"/>
                </a:lnTo>
                <a:lnTo>
                  <a:pt x="146" y="298"/>
                </a:lnTo>
                <a:lnTo>
                  <a:pt x="141" y="297"/>
                </a:lnTo>
                <a:lnTo>
                  <a:pt x="141" y="297"/>
                </a:lnTo>
                <a:lnTo>
                  <a:pt x="137" y="294"/>
                </a:lnTo>
                <a:lnTo>
                  <a:pt x="129" y="290"/>
                </a:lnTo>
                <a:lnTo>
                  <a:pt x="122" y="285"/>
                </a:lnTo>
                <a:lnTo>
                  <a:pt x="117" y="282"/>
                </a:lnTo>
                <a:lnTo>
                  <a:pt x="114" y="281"/>
                </a:lnTo>
                <a:lnTo>
                  <a:pt x="114" y="281"/>
                </a:lnTo>
                <a:lnTo>
                  <a:pt x="104" y="281"/>
                </a:lnTo>
                <a:lnTo>
                  <a:pt x="94" y="281"/>
                </a:lnTo>
                <a:lnTo>
                  <a:pt x="88" y="281"/>
                </a:lnTo>
                <a:lnTo>
                  <a:pt x="85" y="281"/>
                </a:lnTo>
                <a:lnTo>
                  <a:pt x="85" y="28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F8DF8D7B-92F2-4560-BDE4-2219E67DDF09}"/>
              </a:ext>
            </a:extLst>
          </p:cNvPr>
          <p:cNvSpPr>
            <a:spLocks noEditPoints="1"/>
          </p:cNvSpPr>
          <p:nvPr/>
        </p:nvSpPr>
        <p:spPr bwMode="auto">
          <a:xfrm>
            <a:off x="1037565" y="818710"/>
            <a:ext cx="564582" cy="1641897"/>
          </a:xfrm>
          <a:custGeom>
            <a:avLst/>
            <a:gdLst>
              <a:gd name="T0" fmla="*/ 120 w 294"/>
              <a:gd name="T1" fmla="*/ 124 h 855"/>
              <a:gd name="T2" fmla="*/ 106 w 294"/>
              <a:gd name="T3" fmla="*/ 132 h 855"/>
              <a:gd name="T4" fmla="*/ 101 w 294"/>
              <a:gd name="T5" fmla="*/ 154 h 855"/>
              <a:gd name="T6" fmla="*/ 87 w 294"/>
              <a:gd name="T7" fmla="*/ 184 h 855"/>
              <a:gd name="T8" fmla="*/ 58 w 294"/>
              <a:gd name="T9" fmla="*/ 231 h 855"/>
              <a:gd name="T10" fmla="*/ 48 w 294"/>
              <a:gd name="T11" fmla="*/ 271 h 855"/>
              <a:gd name="T12" fmla="*/ 64 w 294"/>
              <a:gd name="T13" fmla="*/ 288 h 855"/>
              <a:gd name="T14" fmla="*/ 36 w 294"/>
              <a:gd name="T15" fmla="*/ 361 h 855"/>
              <a:gd name="T16" fmla="*/ 24 w 294"/>
              <a:gd name="T17" fmla="*/ 405 h 855"/>
              <a:gd name="T18" fmla="*/ 42 w 294"/>
              <a:gd name="T19" fmla="*/ 442 h 855"/>
              <a:gd name="T20" fmla="*/ 53 w 294"/>
              <a:gd name="T21" fmla="*/ 501 h 855"/>
              <a:gd name="T22" fmla="*/ 53 w 294"/>
              <a:gd name="T23" fmla="*/ 566 h 855"/>
              <a:gd name="T24" fmla="*/ 48 w 294"/>
              <a:gd name="T25" fmla="*/ 710 h 855"/>
              <a:gd name="T26" fmla="*/ 36 w 294"/>
              <a:gd name="T27" fmla="*/ 764 h 855"/>
              <a:gd name="T28" fmla="*/ 8 w 294"/>
              <a:gd name="T29" fmla="*/ 781 h 855"/>
              <a:gd name="T30" fmla="*/ 0 w 294"/>
              <a:gd name="T31" fmla="*/ 797 h 855"/>
              <a:gd name="T32" fmla="*/ 7 w 294"/>
              <a:gd name="T33" fmla="*/ 809 h 855"/>
              <a:gd name="T34" fmla="*/ 37 w 294"/>
              <a:gd name="T35" fmla="*/ 807 h 855"/>
              <a:gd name="T36" fmla="*/ 64 w 294"/>
              <a:gd name="T37" fmla="*/ 792 h 855"/>
              <a:gd name="T38" fmla="*/ 83 w 294"/>
              <a:gd name="T39" fmla="*/ 780 h 855"/>
              <a:gd name="T40" fmla="*/ 78 w 294"/>
              <a:gd name="T41" fmla="*/ 742 h 855"/>
              <a:gd name="T42" fmla="*/ 96 w 294"/>
              <a:gd name="T43" fmla="*/ 664 h 855"/>
              <a:gd name="T44" fmla="*/ 103 w 294"/>
              <a:gd name="T45" fmla="*/ 607 h 855"/>
              <a:gd name="T46" fmla="*/ 131 w 294"/>
              <a:gd name="T47" fmla="*/ 505 h 855"/>
              <a:gd name="T48" fmla="*/ 158 w 294"/>
              <a:gd name="T49" fmla="*/ 612 h 855"/>
              <a:gd name="T50" fmla="*/ 190 w 294"/>
              <a:gd name="T51" fmla="*/ 705 h 855"/>
              <a:gd name="T52" fmla="*/ 201 w 294"/>
              <a:gd name="T53" fmla="*/ 786 h 855"/>
              <a:gd name="T54" fmla="*/ 197 w 294"/>
              <a:gd name="T55" fmla="*/ 800 h 855"/>
              <a:gd name="T56" fmla="*/ 178 w 294"/>
              <a:gd name="T57" fmla="*/ 824 h 855"/>
              <a:gd name="T58" fmla="*/ 166 w 294"/>
              <a:gd name="T59" fmla="*/ 835 h 855"/>
              <a:gd name="T60" fmla="*/ 178 w 294"/>
              <a:gd name="T61" fmla="*/ 853 h 855"/>
              <a:gd name="T62" fmla="*/ 210 w 294"/>
              <a:gd name="T63" fmla="*/ 848 h 855"/>
              <a:gd name="T64" fmla="*/ 248 w 294"/>
              <a:gd name="T65" fmla="*/ 799 h 855"/>
              <a:gd name="T66" fmla="*/ 240 w 294"/>
              <a:gd name="T67" fmla="*/ 789 h 855"/>
              <a:gd name="T68" fmla="*/ 237 w 294"/>
              <a:gd name="T69" fmla="*/ 766 h 855"/>
              <a:gd name="T70" fmla="*/ 235 w 294"/>
              <a:gd name="T71" fmla="*/ 684 h 855"/>
              <a:gd name="T72" fmla="*/ 217 w 294"/>
              <a:gd name="T73" fmla="*/ 621 h 855"/>
              <a:gd name="T74" fmla="*/ 214 w 294"/>
              <a:gd name="T75" fmla="*/ 576 h 855"/>
              <a:gd name="T76" fmla="*/ 231 w 294"/>
              <a:gd name="T77" fmla="*/ 514 h 855"/>
              <a:gd name="T78" fmla="*/ 240 w 294"/>
              <a:gd name="T79" fmla="*/ 469 h 855"/>
              <a:gd name="T80" fmla="*/ 259 w 294"/>
              <a:gd name="T81" fmla="*/ 460 h 855"/>
              <a:gd name="T82" fmla="*/ 257 w 294"/>
              <a:gd name="T83" fmla="*/ 354 h 855"/>
              <a:gd name="T84" fmla="*/ 273 w 294"/>
              <a:gd name="T85" fmla="*/ 269 h 855"/>
              <a:gd name="T86" fmla="*/ 293 w 294"/>
              <a:gd name="T87" fmla="*/ 197 h 855"/>
              <a:gd name="T88" fmla="*/ 290 w 294"/>
              <a:gd name="T89" fmla="*/ 166 h 855"/>
              <a:gd name="T90" fmla="*/ 269 w 294"/>
              <a:gd name="T91" fmla="*/ 150 h 855"/>
              <a:gd name="T92" fmla="*/ 259 w 294"/>
              <a:gd name="T93" fmla="*/ 58 h 855"/>
              <a:gd name="T94" fmla="*/ 247 w 294"/>
              <a:gd name="T95" fmla="*/ 14 h 855"/>
              <a:gd name="T96" fmla="*/ 229 w 294"/>
              <a:gd name="T97" fmla="*/ 7 h 855"/>
              <a:gd name="T98" fmla="*/ 206 w 294"/>
              <a:gd name="T99" fmla="*/ 0 h 855"/>
              <a:gd name="T100" fmla="*/ 182 w 294"/>
              <a:gd name="T101" fmla="*/ 10 h 855"/>
              <a:gd name="T102" fmla="*/ 160 w 294"/>
              <a:gd name="T103" fmla="*/ 40 h 855"/>
              <a:gd name="T104" fmla="*/ 154 w 294"/>
              <a:gd name="T105" fmla="*/ 101 h 855"/>
              <a:gd name="T106" fmla="*/ 120 w 294"/>
              <a:gd name="T107" fmla="*/ 131 h 8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94" h="855">
                <a:moveTo>
                  <a:pt x="154" y="101"/>
                </a:moveTo>
                <a:lnTo>
                  <a:pt x="125" y="96"/>
                </a:lnTo>
                <a:lnTo>
                  <a:pt x="123" y="98"/>
                </a:lnTo>
                <a:lnTo>
                  <a:pt x="120" y="124"/>
                </a:lnTo>
                <a:lnTo>
                  <a:pt x="120" y="124"/>
                </a:lnTo>
                <a:lnTo>
                  <a:pt x="112" y="126"/>
                </a:lnTo>
                <a:lnTo>
                  <a:pt x="112" y="126"/>
                </a:lnTo>
                <a:lnTo>
                  <a:pt x="109" y="127"/>
                </a:lnTo>
                <a:lnTo>
                  <a:pt x="108" y="128"/>
                </a:lnTo>
                <a:lnTo>
                  <a:pt x="106" y="132"/>
                </a:lnTo>
                <a:lnTo>
                  <a:pt x="106" y="132"/>
                </a:lnTo>
                <a:lnTo>
                  <a:pt x="103" y="137"/>
                </a:lnTo>
                <a:lnTo>
                  <a:pt x="101" y="140"/>
                </a:lnTo>
                <a:lnTo>
                  <a:pt x="101" y="140"/>
                </a:lnTo>
                <a:lnTo>
                  <a:pt x="101" y="154"/>
                </a:lnTo>
                <a:lnTo>
                  <a:pt x="101" y="165"/>
                </a:lnTo>
                <a:lnTo>
                  <a:pt x="101" y="165"/>
                </a:lnTo>
                <a:lnTo>
                  <a:pt x="94" y="174"/>
                </a:lnTo>
                <a:lnTo>
                  <a:pt x="89" y="180"/>
                </a:lnTo>
                <a:lnTo>
                  <a:pt x="87" y="184"/>
                </a:lnTo>
                <a:lnTo>
                  <a:pt x="87" y="184"/>
                </a:lnTo>
                <a:lnTo>
                  <a:pt x="84" y="189"/>
                </a:lnTo>
                <a:lnTo>
                  <a:pt x="76" y="200"/>
                </a:lnTo>
                <a:lnTo>
                  <a:pt x="66" y="214"/>
                </a:lnTo>
                <a:lnTo>
                  <a:pt x="58" y="231"/>
                </a:lnTo>
                <a:lnTo>
                  <a:pt x="58" y="231"/>
                </a:lnTo>
                <a:lnTo>
                  <a:pt x="52" y="243"/>
                </a:lnTo>
                <a:lnTo>
                  <a:pt x="48" y="254"/>
                </a:lnTo>
                <a:lnTo>
                  <a:pt x="48" y="262"/>
                </a:lnTo>
                <a:lnTo>
                  <a:pt x="48" y="271"/>
                </a:lnTo>
                <a:lnTo>
                  <a:pt x="48" y="271"/>
                </a:lnTo>
                <a:lnTo>
                  <a:pt x="50" y="276"/>
                </a:lnTo>
                <a:lnTo>
                  <a:pt x="53" y="279"/>
                </a:lnTo>
                <a:lnTo>
                  <a:pt x="58" y="284"/>
                </a:lnTo>
                <a:lnTo>
                  <a:pt x="64" y="288"/>
                </a:lnTo>
                <a:lnTo>
                  <a:pt x="66" y="288"/>
                </a:lnTo>
                <a:lnTo>
                  <a:pt x="66" y="288"/>
                </a:lnTo>
                <a:lnTo>
                  <a:pt x="53" y="324"/>
                </a:lnTo>
                <a:lnTo>
                  <a:pt x="53" y="324"/>
                </a:lnTo>
                <a:lnTo>
                  <a:pt x="36" y="361"/>
                </a:lnTo>
                <a:lnTo>
                  <a:pt x="27" y="383"/>
                </a:lnTo>
                <a:lnTo>
                  <a:pt x="24" y="391"/>
                </a:lnTo>
                <a:lnTo>
                  <a:pt x="23" y="399"/>
                </a:lnTo>
                <a:lnTo>
                  <a:pt x="23" y="399"/>
                </a:lnTo>
                <a:lnTo>
                  <a:pt x="24" y="405"/>
                </a:lnTo>
                <a:lnTo>
                  <a:pt x="25" y="411"/>
                </a:lnTo>
                <a:lnTo>
                  <a:pt x="31" y="423"/>
                </a:lnTo>
                <a:lnTo>
                  <a:pt x="39" y="441"/>
                </a:lnTo>
                <a:lnTo>
                  <a:pt x="39" y="441"/>
                </a:lnTo>
                <a:lnTo>
                  <a:pt x="42" y="442"/>
                </a:lnTo>
                <a:lnTo>
                  <a:pt x="43" y="443"/>
                </a:lnTo>
                <a:lnTo>
                  <a:pt x="48" y="444"/>
                </a:lnTo>
                <a:lnTo>
                  <a:pt x="55" y="443"/>
                </a:lnTo>
                <a:lnTo>
                  <a:pt x="48" y="499"/>
                </a:lnTo>
                <a:lnTo>
                  <a:pt x="53" y="501"/>
                </a:lnTo>
                <a:lnTo>
                  <a:pt x="53" y="501"/>
                </a:lnTo>
                <a:lnTo>
                  <a:pt x="53" y="530"/>
                </a:lnTo>
                <a:lnTo>
                  <a:pt x="53" y="553"/>
                </a:lnTo>
                <a:lnTo>
                  <a:pt x="53" y="566"/>
                </a:lnTo>
                <a:lnTo>
                  <a:pt x="53" y="566"/>
                </a:lnTo>
                <a:lnTo>
                  <a:pt x="49" y="604"/>
                </a:lnTo>
                <a:lnTo>
                  <a:pt x="47" y="654"/>
                </a:lnTo>
                <a:lnTo>
                  <a:pt x="47" y="654"/>
                </a:lnTo>
                <a:lnTo>
                  <a:pt x="47" y="680"/>
                </a:lnTo>
                <a:lnTo>
                  <a:pt x="48" y="710"/>
                </a:lnTo>
                <a:lnTo>
                  <a:pt x="50" y="745"/>
                </a:lnTo>
                <a:lnTo>
                  <a:pt x="50" y="745"/>
                </a:lnTo>
                <a:lnTo>
                  <a:pt x="46" y="754"/>
                </a:lnTo>
                <a:lnTo>
                  <a:pt x="41" y="760"/>
                </a:lnTo>
                <a:lnTo>
                  <a:pt x="36" y="764"/>
                </a:lnTo>
                <a:lnTo>
                  <a:pt x="36" y="764"/>
                </a:lnTo>
                <a:lnTo>
                  <a:pt x="30" y="768"/>
                </a:lnTo>
                <a:lnTo>
                  <a:pt x="23" y="772"/>
                </a:lnTo>
                <a:lnTo>
                  <a:pt x="14" y="777"/>
                </a:lnTo>
                <a:lnTo>
                  <a:pt x="8" y="781"/>
                </a:lnTo>
                <a:lnTo>
                  <a:pt x="8" y="781"/>
                </a:lnTo>
                <a:lnTo>
                  <a:pt x="6" y="783"/>
                </a:lnTo>
                <a:lnTo>
                  <a:pt x="5" y="785"/>
                </a:lnTo>
                <a:lnTo>
                  <a:pt x="1" y="789"/>
                </a:lnTo>
                <a:lnTo>
                  <a:pt x="0" y="797"/>
                </a:lnTo>
                <a:lnTo>
                  <a:pt x="0" y="803"/>
                </a:lnTo>
                <a:lnTo>
                  <a:pt x="0" y="803"/>
                </a:lnTo>
                <a:lnTo>
                  <a:pt x="1" y="805"/>
                </a:lnTo>
                <a:lnTo>
                  <a:pt x="3" y="807"/>
                </a:lnTo>
                <a:lnTo>
                  <a:pt x="7" y="809"/>
                </a:lnTo>
                <a:lnTo>
                  <a:pt x="11" y="810"/>
                </a:lnTo>
                <a:lnTo>
                  <a:pt x="20" y="810"/>
                </a:lnTo>
                <a:lnTo>
                  <a:pt x="30" y="809"/>
                </a:lnTo>
                <a:lnTo>
                  <a:pt x="30" y="809"/>
                </a:lnTo>
                <a:lnTo>
                  <a:pt x="37" y="807"/>
                </a:lnTo>
                <a:lnTo>
                  <a:pt x="44" y="804"/>
                </a:lnTo>
                <a:lnTo>
                  <a:pt x="52" y="800"/>
                </a:lnTo>
                <a:lnTo>
                  <a:pt x="58" y="797"/>
                </a:lnTo>
                <a:lnTo>
                  <a:pt x="58" y="797"/>
                </a:lnTo>
                <a:lnTo>
                  <a:pt x="64" y="792"/>
                </a:lnTo>
                <a:lnTo>
                  <a:pt x="71" y="788"/>
                </a:lnTo>
                <a:lnTo>
                  <a:pt x="78" y="783"/>
                </a:lnTo>
                <a:lnTo>
                  <a:pt x="80" y="782"/>
                </a:lnTo>
                <a:lnTo>
                  <a:pt x="83" y="780"/>
                </a:lnTo>
                <a:lnTo>
                  <a:pt x="83" y="780"/>
                </a:lnTo>
                <a:lnTo>
                  <a:pt x="83" y="774"/>
                </a:lnTo>
                <a:lnTo>
                  <a:pt x="82" y="765"/>
                </a:lnTo>
                <a:lnTo>
                  <a:pt x="78" y="747"/>
                </a:lnTo>
                <a:lnTo>
                  <a:pt x="78" y="747"/>
                </a:lnTo>
                <a:lnTo>
                  <a:pt x="78" y="742"/>
                </a:lnTo>
                <a:lnTo>
                  <a:pt x="79" y="734"/>
                </a:lnTo>
                <a:lnTo>
                  <a:pt x="83" y="716"/>
                </a:lnTo>
                <a:lnTo>
                  <a:pt x="93" y="680"/>
                </a:lnTo>
                <a:lnTo>
                  <a:pt x="93" y="680"/>
                </a:lnTo>
                <a:lnTo>
                  <a:pt x="96" y="664"/>
                </a:lnTo>
                <a:lnTo>
                  <a:pt x="97" y="648"/>
                </a:lnTo>
                <a:lnTo>
                  <a:pt x="100" y="624"/>
                </a:lnTo>
                <a:lnTo>
                  <a:pt x="100" y="624"/>
                </a:lnTo>
                <a:lnTo>
                  <a:pt x="101" y="616"/>
                </a:lnTo>
                <a:lnTo>
                  <a:pt x="103" y="607"/>
                </a:lnTo>
                <a:lnTo>
                  <a:pt x="108" y="594"/>
                </a:lnTo>
                <a:lnTo>
                  <a:pt x="108" y="594"/>
                </a:lnTo>
                <a:lnTo>
                  <a:pt x="113" y="578"/>
                </a:lnTo>
                <a:lnTo>
                  <a:pt x="120" y="548"/>
                </a:lnTo>
                <a:lnTo>
                  <a:pt x="131" y="505"/>
                </a:lnTo>
                <a:lnTo>
                  <a:pt x="153" y="505"/>
                </a:lnTo>
                <a:lnTo>
                  <a:pt x="153" y="505"/>
                </a:lnTo>
                <a:lnTo>
                  <a:pt x="154" y="559"/>
                </a:lnTo>
                <a:lnTo>
                  <a:pt x="156" y="598"/>
                </a:lnTo>
                <a:lnTo>
                  <a:pt x="158" y="612"/>
                </a:lnTo>
                <a:lnTo>
                  <a:pt x="159" y="619"/>
                </a:lnTo>
                <a:lnTo>
                  <a:pt x="159" y="619"/>
                </a:lnTo>
                <a:lnTo>
                  <a:pt x="173" y="655"/>
                </a:lnTo>
                <a:lnTo>
                  <a:pt x="190" y="705"/>
                </a:lnTo>
                <a:lnTo>
                  <a:pt x="190" y="705"/>
                </a:lnTo>
                <a:lnTo>
                  <a:pt x="194" y="716"/>
                </a:lnTo>
                <a:lnTo>
                  <a:pt x="196" y="729"/>
                </a:lnTo>
                <a:lnTo>
                  <a:pt x="200" y="754"/>
                </a:lnTo>
                <a:lnTo>
                  <a:pt x="201" y="776"/>
                </a:lnTo>
                <a:lnTo>
                  <a:pt x="201" y="786"/>
                </a:lnTo>
                <a:lnTo>
                  <a:pt x="201" y="786"/>
                </a:lnTo>
                <a:lnTo>
                  <a:pt x="199" y="792"/>
                </a:lnTo>
                <a:lnTo>
                  <a:pt x="199" y="792"/>
                </a:lnTo>
                <a:lnTo>
                  <a:pt x="197" y="797"/>
                </a:lnTo>
                <a:lnTo>
                  <a:pt x="197" y="800"/>
                </a:lnTo>
                <a:lnTo>
                  <a:pt x="197" y="800"/>
                </a:lnTo>
                <a:lnTo>
                  <a:pt x="194" y="804"/>
                </a:lnTo>
                <a:lnTo>
                  <a:pt x="188" y="812"/>
                </a:lnTo>
                <a:lnTo>
                  <a:pt x="178" y="824"/>
                </a:lnTo>
                <a:lnTo>
                  <a:pt x="178" y="824"/>
                </a:lnTo>
                <a:lnTo>
                  <a:pt x="173" y="827"/>
                </a:lnTo>
                <a:lnTo>
                  <a:pt x="171" y="829"/>
                </a:lnTo>
                <a:lnTo>
                  <a:pt x="167" y="833"/>
                </a:lnTo>
                <a:lnTo>
                  <a:pt x="167" y="833"/>
                </a:lnTo>
                <a:lnTo>
                  <a:pt x="166" y="835"/>
                </a:lnTo>
                <a:lnTo>
                  <a:pt x="166" y="838"/>
                </a:lnTo>
                <a:lnTo>
                  <a:pt x="167" y="844"/>
                </a:lnTo>
                <a:lnTo>
                  <a:pt x="172" y="850"/>
                </a:lnTo>
                <a:lnTo>
                  <a:pt x="175" y="852"/>
                </a:lnTo>
                <a:lnTo>
                  <a:pt x="178" y="853"/>
                </a:lnTo>
                <a:lnTo>
                  <a:pt x="178" y="853"/>
                </a:lnTo>
                <a:lnTo>
                  <a:pt x="182" y="855"/>
                </a:lnTo>
                <a:lnTo>
                  <a:pt x="187" y="855"/>
                </a:lnTo>
                <a:lnTo>
                  <a:pt x="199" y="852"/>
                </a:lnTo>
                <a:lnTo>
                  <a:pt x="210" y="848"/>
                </a:lnTo>
                <a:lnTo>
                  <a:pt x="216" y="845"/>
                </a:lnTo>
                <a:lnTo>
                  <a:pt x="216" y="845"/>
                </a:lnTo>
                <a:lnTo>
                  <a:pt x="248" y="820"/>
                </a:lnTo>
                <a:lnTo>
                  <a:pt x="248" y="799"/>
                </a:lnTo>
                <a:lnTo>
                  <a:pt x="248" y="799"/>
                </a:lnTo>
                <a:lnTo>
                  <a:pt x="247" y="793"/>
                </a:lnTo>
                <a:lnTo>
                  <a:pt x="245" y="791"/>
                </a:lnTo>
                <a:lnTo>
                  <a:pt x="242" y="789"/>
                </a:lnTo>
                <a:lnTo>
                  <a:pt x="240" y="789"/>
                </a:lnTo>
                <a:lnTo>
                  <a:pt x="240" y="789"/>
                </a:lnTo>
                <a:lnTo>
                  <a:pt x="237" y="789"/>
                </a:lnTo>
                <a:lnTo>
                  <a:pt x="236" y="788"/>
                </a:lnTo>
                <a:lnTo>
                  <a:pt x="235" y="786"/>
                </a:lnTo>
                <a:lnTo>
                  <a:pt x="235" y="786"/>
                </a:lnTo>
                <a:lnTo>
                  <a:pt x="237" y="766"/>
                </a:lnTo>
                <a:lnTo>
                  <a:pt x="240" y="748"/>
                </a:lnTo>
                <a:lnTo>
                  <a:pt x="240" y="730"/>
                </a:lnTo>
                <a:lnTo>
                  <a:pt x="240" y="730"/>
                </a:lnTo>
                <a:lnTo>
                  <a:pt x="237" y="710"/>
                </a:lnTo>
                <a:lnTo>
                  <a:pt x="235" y="684"/>
                </a:lnTo>
                <a:lnTo>
                  <a:pt x="231" y="660"/>
                </a:lnTo>
                <a:lnTo>
                  <a:pt x="229" y="651"/>
                </a:lnTo>
                <a:lnTo>
                  <a:pt x="226" y="643"/>
                </a:lnTo>
                <a:lnTo>
                  <a:pt x="226" y="643"/>
                </a:lnTo>
                <a:lnTo>
                  <a:pt x="217" y="621"/>
                </a:lnTo>
                <a:lnTo>
                  <a:pt x="213" y="608"/>
                </a:lnTo>
                <a:lnTo>
                  <a:pt x="212" y="596"/>
                </a:lnTo>
                <a:lnTo>
                  <a:pt x="212" y="596"/>
                </a:lnTo>
                <a:lnTo>
                  <a:pt x="212" y="588"/>
                </a:lnTo>
                <a:lnTo>
                  <a:pt x="214" y="576"/>
                </a:lnTo>
                <a:lnTo>
                  <a:pt x="220" y="549"/>
                </a:lnTo>
                <a:lnTo>
                  <a:pt x="229" y="516"/>
                </a:lnTo>
                <a:lnTo>
                  <a:pt x="229" y="516"/>
                </a:lnTo>
                <a:lnTo>
                  <a:pt x="230" y="514"/>
                </a:lnTo>
                <a:lnTo>
                  <a:pt x="231" y="514"/>
                </a:lnTo>
                <a:lnTo>
                  <a:pt x="231" y="513"/>
                </a:lnTo>
                <a:lnTo>
                  <a:pt x="231" y="513"/>
                </a:lnTo>
                <a:lnTo>
                  <a:pt x="231" y="506"/>
                </a:lnTo>
                <a:lnTo>
                  <a:pt x="235" y="490"/>
                </a:lnTo>
                <a:lnTo>
                  <a:pt x="240" y="469"/>
                </a:lnTo>
                <a:lnTo>
                  <a:pt x="240" y="469"/>
                </a:lnTo>
                <a:lnTo>
                  <a:pt x="248" y="467"/>
                </a:lnTo>
                <a:lnTo>
                  <a:pt x="255" y="465"/>
                </a:lnTo>
                <a:lnTo>
                  <a:pt x="258" y="462"/>
                </a:lnTo>
                <a:lnTo>
                  <a:pt x="259" y="460"/>
                </a:lnTo>
                <a:lnTo>
                  <a:pt x="259" y="460"/>
                </a:lnTo>
                <a:lnTo>
                  <a:pt x="259" y="442"/>
                </a:lnTo>
                <a:lnTo>
                  <a:pt x="258" y="409"/>
                </a:lnTo>
                <a:lnTo>
                  <a:pt x="257" y="354"/>
                </a:lnTo>
                <a:lnTo>
                  <a:pt x="257" y="354"/>
                </a:lnTo>
                <a:lnTo>
                  <a:pt x="254" y="321"/>
                </a:lnTo>
                <a:lnTo>
                  <a:pt x="252" y="301"/>
                </a:lnTo>
                <a:lnTo>
                  <a:pt x="259" y="294"/>
                </a:lnTo>
                <a:lnTo>
                  <a:pt x="259" y="294"/>
                </a:lnTo>
                <a:lnTo>
                  <a:pt x="273" y="269"/>
                </a:lnTo>
                <a:lnTo>
                  <a:pt x="284" y="249"/>
                </a:lnTo>
                <a:lnTo>
                  <a:pt x="288" y="239"/>
                </a:lnTo>
                <a:lnTo>
                  <a:pt x="290" y="232"/>
                </a:lnTo>
                <a:lnTo>
                  <a:pt x="290" y="232"/>
                </a:lnTo>
                <a:lnTo>
                  <a:pt x="293" y="197"/>
                </a:lnTo>
                <a:lnTo>
                  <a:pt x="294" y="180"/>
                </a:lnTo>
                <a:lnTo>
                  <a:pt x="294" y="173"/>
                </a:lnTo>
                <a:lnTo>
                  <a:pt x="293" y="168"/>
                </a:lnTo>
                <a:lnTo>
                  <a:pt x="293" y="168"/>
                </a:lnTo>
                <a:lnTo>
                  <a:pt x="290" y="166"/>
                </a:lnTo>
                <a:lnTo>
                  <a:pt x="287" y="162"/>
                </a:lnTo>
                <a:lnTo>
                  <a:pt x="279" y="157"/>
                </a:lnTo>
                <a:lnTo>
                  <a:pt x="269" y="151"/>
                </a:lnTo>
                <a:lnTo>
                  <a:pt x="269" y="151"/>
                </a:lnTo>
                <a:lnTo>
                  <a:pt x="269" y="150"/>
                </a:lnTo>
                <a:lnTo>
                  <a:pt x="267" y="143"/>
                </a:lnTo>
                <a:lnTo>
                  <a:pt x="267" y="143"/>
                </a:lnTo>
                <a:lnTo>
                  <a:pt x="263" y="105"/>
                </a:lnTo>
                <a:lnTo>
                  <a:pt x="259" y="78"/>
                </a:lnTo>
                <a:lnTo>
                  <a:pt x="259" y="58"/>
                </a:lnTo>
                <a:lnTo>
                  <a:pt x="259" y="58"/>
                </a:lnTo>
                <a:lnTo>
                  <a:pt x="258" y="44"/>
                </a:lnTo>
                <a:lnTo>
                  <a:pt x="254" y="31"/>
                </a:lnTo>
                <a:lnTo>
                  <a:pt x="249" y="19"/>
                </a:lnTo>
                <a:lnTo>
                  <a:pt x="247" y="14"/>
                </a:lnTo>
                <a:lnTo>
                  <a:pt x="243" y="11"/>
                </a:lnTo>
                <a:lnTo>
                  <a:pt x="243" y="11"/>
                </a:lnTo>
                <a:lnTo>
                  <a:pt x="237" y="8"/>
                </a:lnTo>
                <a:lnTo>
                  <a:pt x="234" y="7"/>
                </a:lnTo>
                <a:lnTo>
                  <a:pt x="229" y="7"/>
                </a:lnTo>
                <a:lnTo>
                  <a:pt x="229" y="7"/>
                </a:lnTo>
                <a:lnTo>
                  <a:pt x="228" y="5"/>
                </a:lnTo>
                <a:lnTo>
                  <a:pt x="223" y="3"/>
                </a:lnTo>
                <a:lnTo>
                  <a:pt x="216" y="2"/>
                </a:lnTo>
                <a:lnTo>
                  <a:pt x="206" y="0"/>
                </a:lnTo>
                <a:lnTo>
                  <a:pt x="206" y="0"/>
                </a:lnTo>
                <a:lnTo>
                  <a:pt x="200" y="2"/>
                </a:lnTo>
                <a:lnTo>
                  <a:pt x="193" y="4"/>
                </a:lnTo>
                <a:lnTo>
                  <a:pt x="188" y="7"/>
                </a:lnTo>
                <a:lnTo>
                  <a:pt x="182" y="10"/>
                </a:lnTo>
                <a:lnTo>
                  <a:pt x="176" y="15"/>
                </a:lnTo>
                <a:lnTo>
                  <a:pt x="171" y="21"/>
                </a:lnTo>
                <a:lnTo>
                  <a:pt x="163" y="33"/>
                </a:lnTo>
                <a:lnTo>
                  <a:pt x="163" y="33"/>
                </a:lnTo>
                <a:lnTo>
                  <a:pt x="160" y="40"/>
                </a:lnTo>
                <a:lnTo>
                  <a:pt x="158" y="50"/>
                </a:lnTo>
                <a:lnTo>
                  <a:pt x="155" y="73"/>
                </a:lnTo>
                <a:lnTo>
                  <a:pt x="154" y="92"/>
                </a:lnTo>
                <a:lnTo>
                  <a:pt x="154" y="101"/>
                </a:lnTo>
                <a:lnTo>
                  <a:pt x="154" y="101"/>
                </a:lnTo>
                <a:close/>
                <a:moveTo>
                  <a:pt x="120" y="131"/>
                </a:moveTo>
                <a:lnTo>
                  <a:pt x="118" y="137"/>
                </a:lnTo>
                <a:lnTo>
                  <a:pt x="114" y="137"/>
                </a:lnTo>
                <a:lnTo>
                  <a:pt x="114" y="132"/>
                </a:lnTo>
                <a:lnTo>
                  <a:pt x="120" y="13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8">
            <a:extLst>
              <a:ext uri="{FF2B5EF4-FFF2-40B4-BE49-F238E27FC236}">
                <a16:creationId xmlns:a16="http://schemas.microsoft.com/office/drawing/2014/main" id="{94BEA872-1F0F-47DA-9962-A23F9E080905}"/>
              </a:ext>
            </a:extLst>
          </p:cNvPr>
          <p:cNvSpPr>
            <a:spLocks noEditPoints="1"/>
          </p:cNvSpPr>
          <p:nvPr/>
        </p:nvSpPr>
        <p:spPr bwMode="auto">
          <a:xfrm>
            <a:off x="6483170" y="878469"/>
            <a:ext cx="765175" cy="1549400"/>
          </a:xfrm>
          <a:custGeom>
            <a:avLst/>
            <a:gdLst>
              <a:gd name="T0" fmla="*/ 369 w 964"/>
              <a:gd name="T1" fmla="*/ 263 h 1953"/>
              <a:gd name="T2" fmla="*/ 387 w 964"/>
              <a:gd name="T3" fmla="*/ 280 h 1953"/>
              <a:gd name="T4" fmla="*/ 425 w 964"/>
              <a:gd name="T5" fmla="*/ 322 h 1953"/>
              <a:gd name="T6" fmla="*/ 439 w 964"/>
              <a:gd name="T7" fmla="*/ 369 h 1953"/>
              <a:gd name="T8" fmla="*/ 371 w 964"/>
              <a:gd name="T9" fmla="*/ 440 h 1953"/>
              <a:gd name="T10" fmla="*/ 188 w 964"/>
              <a:gd name="T11" fmla="*/ 460 h 1953"/>
              <a:gd name="T12" fmla="*/ 104 w 964"/>
              <a:gd name="T13" fmla="*/ 436 h 1953"/>
              <a:gd name="T14" fmla="*/ 4 w 964"/>
              <a:gd name="T15" fmla="*/ 347 h 1953"/>
              <a:gd name="T16" fmla="*/ 47 w 964"/>
              <a:gd name="T17" fmla="*/ 464 h 1953"/>
              <a:gd name="T18" fmla="*/ 41 w 964"/>
              <a:gd name="T19" fmla="*/ 512 h 1953"/>
              <a:gd name="T20" fmla="*/ 63 w 964"/>
              <a:gd name="T21" fmla="*/ 557 h 1953"/>
              <a:gd name="T22" fmla="*/ 168 w 964"/>
              <a:gd name="T23" fmla="*/ 604 h 1953"/>
              <a:gd name="T24" fmla="*/ 210 w 964"/>
              <a:gd name="T25" fmla="*/ 736 h 1953"/>
              <a:gd name="T26" fmla="*/ 302 w 964"/>
              <a:gd name="T27" fmla="*/ 775 h 1953"/>
              <a:gd name="T28" fmla="*/ 222 w 964"/>
              <a:gd name="T29" fmla="*/ 913 h 1953"/>
              <a:gd name="T30" fmla="*/ 151 w 964"/>
              <a:gd name="T31" fmla="*/ 1011 h 1953"/>
              <a:gd name="T32" fmla="*/ 130 w 964"/>
              <a:gd name="T33" fmla="*/ 1075 h 1953"/>
              <a:gd name="T34" fmla="*/ 175 w 964"/>
              <a:gd name="T35" fmla="*/ 1129 h 1953"/>
              <a:gd name="T36" fmla="*/ 290 w 964"/>
              <a:gd name="T37" fmla="*/ 1371 h 1953"/>
              <a:gd name="T38" fmla="*/ 352 w 964"/>
              <a:gd name="T39" fmla="*/ 1683 h 1953"/>
              <a:gd name="T40" fmla="*/ 356 w 964"/>
              <a:gd name="T41" fmla="*/ 1810 h 1953"/>
              <a:gd name="T42" fmla="*/ 335 w 964"/>
              <a:gd name="T43" fmla="*/ 1830 h 1953"/>
              <a:gd name="T44" fmla="*/ 276 w 964"/>
              <a:gd name="T45" fmla="*/ 1853 h 1953"/>
              <a:gd name="T46" fmla="*/ 233 w 964"/>
              <a:gd name="T47" fmla="*/ 1886 h 1953"/>
              <a:gd name="T48" fmla="*/ 302 w 964"/>
              <a:gd name="T49" fmla="*/ 1929 h 1953"/>
              <a:gd name="T50" fmla="*/ 518 w 964"/>
              <a:gd name="T51" fmla="*/ 1929 h 1953"/>
              <a:gd name="T52" fmla="*/ 514 w 964"/>
              <a:gd name="T53" fmla="*/ 1844 h 1953"/>
              <a:gd name="T54" fmla="*/ 477 w 964"/>
              <a:gd name="T55" fmla="*/ 1678 h 1953"/>
              <a:gd name="T56" fmla="*/ 445 w 964"/>
              <a:gd name="T57" fmla="*/ 1441 h 1953"/>
              <a:gd name="T58" fmla="*/ 484 w 964"/>
              <a:gd name="T59" fmla="*/ 1380 h 1953"/>
              <a:gd name="T60" fmla="*/ 566 w 964"/>
              <a:gd name="T61" fmla="*/ 1520 h 1953"/>
              <a:gd name="T62" fmla="*/ 648 w 964"/>
              <a:gd name="T63" fmla="*/ 1587 h 1953"/>
              <a:gd name="T64" fmla="*/ 773 w 964"/>
              <a:gd name="T65" fmla="*/ 1696 h 1953"/>
              <a:gd name="T66" fmla="*/ 789 w 964"/>
              <a:gd name="T67" fmla="*/ 1739 h 1953"/>
              <a:gd name="T68" fmla="*/ 816 w 964"/>
              <a:gd name="T69" fmla="*/ 1784 h 1953"/>
              <a:gd name="T70" fmla="*/ 819 w 964"/>
              <a:gd name="T71" fmla="*/ 1810 h 1953"/>
              <a:gd name="T72" fmla="*/ 823 w 964"/>
              <a:gd name="T73" fmla="*/ 1857 h 1953"/>
              <a:gd name="T74" fmla="*/ 849 w 964"/>
              <a:gd name="T75" fmla="*/ 1953 h 1953"/>
              <a:gd name="T76" fmla="*/ 937 w 964"/>
              <a:gd name="T77" fmla="*/ 1884 h 1953"/>
              <a:gd name="T78" fmla="*/ 963 w 964"/>
              <a:gd name="T79" fmla="*/ 1683 h 1953"/>
              <a:gd name="T80" fmla="*/ 849 w 964"/>
              <a:gd name="T81" fmla="*/ 1581 h 1953"/>
              <a:gd name="T82" fmla="*/ 696 w 964"/>
              <a:gd name="T83" fmla="*/ 1423 h 1953"/>
              <a:gd name="T84" fmla="*/ 657 w 964"/>
              <a:gd name="T85" fmla="*/ 1402 h 1953"/>
              <a:gd name="T86" fmla="*/ 655 w 964"/>
              <a:gd name="T87" fmla="*/ 1270 h 1953"/>
              <a:gd name="T88" fmla="*/ 685 w 964"/>
              <a:gd name="T89" fmla="*/ 1138 h 1953"/>
              <a:gd name="T90" fmla="*/ 713 w 964"/>
              <a:gd name="T91" fmla="*/ 959 h 1953"/>
              <a:gd name="T92" fmla="*/ 680 w 964"/>
              <a:gd name="T93" fmla="*/ 825 h 1953"/>
              <a:gd name="T94" fmla="*/ 681 w 964"/>
              <a:gd name="T95" fmla="*/ 665 h 1953"/>
              <a:gd name="T96" fmla="*/ 695 w 964"/>
              <a:gd name="T97" fmla="*/ 497 h 1953"/>
              <a:gd name="T98" fmla="*/ 659 w 964"/>
              <a:gd name="T99" fmla="*/ 371 h 1953"/>
              <a:gd name="T100" fmla="*/ 613 w 964"/>
              <a:gd name="T101" fmla="*/ 289 h 1953"/>
              <a:gd name="T102" fmla="*/ 588 w 964"/>
              <a:gd name="T103" fmla="*/ 75 h 1953"/>
              <a:gd name="T104" fmla="*/ 492 w 964"/>
              <a:gd name="T105" fmla="*/ 4 h 1953"/>
              <a:gd name="T106" fmla="*/ 369 w 964"/>
              <a:gd name="T107" fmla="*/ 30 h 1953"/>
              <a:gd name="T108" fmla="*/ 283 w 964"/>
              <a:gd name="T109" fmla="*/ 147 h 1953"/>
              <a:gd name="T110" fmla="*/ 264 w 964"/>
              <a:gd name="T111" fmla="*/ 177 h 1953"/>
              <a:gd name="T112" fmla="*/ 371 w 964"/>
              <a:gd name="T113" fmla="*/ 820 h 1953"/>
              <a:gd name="T114" fmla="*/ 315 w 964"/>
              <a:gd name="T115" fmla="*/ 866 h 1953"/>
              <a:gd name="T116" fmla="*/ 134 w 964"/>
              <a:gd name="T117" fmla="*/ 460 h 1953"/>
              <a:gd name="T118" fmla="*/ 149 w 964"/>
              <a:gd name="T119" fmla="*/ 475 h 1953"/>
              <a:gd name="T120" fmla="*/ 210 w 964"/>
              <a:gd name="T121" fmla="*/ 572 h 1953"/>
              <a:gd name="T122" fmla="*/ 281 w 964"/>
              <a:gd name="T123" fmla="*/ 630 h 1953"/>
              <a:gd name="T124" fmla="*/ 235 w 964"/>
              <a:gd name="T125" fmla="*/ 591 h 19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64" h="1953">
                <a:moveTo>
                  <a:pt x="354" y="224"/>
                </a:moveTo>
                <a:lnTo>
                  <a:pt x="365" y="227"/>
                </a:lnTo>
                <a:lnTo>
                  <a:pt x="365" y="227"/>
                </a:lnTo>
                <a:lnTo>
                  <a:pt x="361" y="257"/>
                </a:lnTo>
                <a:lnTo>
                  <a:pt x="361" y="257"/>
                </a:lnTo>
                <a:lnTo>
                  <a:pt x="361" y="259"/>
                </a:lnTo>
                <a:lnTo>
                  <a:pt x="363" y="259"/>
                </a:lnTo>
                <a:lnTo>
                  <a:pt x="369" y="263"/>
                </a:lnTo>
                <a:lnTo>
                  <a:pt x="374" y="265"/>
                </a:lnTo>
                <a:lnTo>
                  <a:pt x="378" y="267"/>
                </a:lnTo>
                <a:lnTo>
                  <a:pt x="378" y="267"/>
                </a:lnTo>
                <a:lnTo>
                  <a:pt x="378" y="272"/>
                </a:lnTo>
                <a:lnTo>
                  <a:pt x="382" y="276"/>
                </a:lnTo>
                <a:lnTo>
                  <a:pt x="382" y="276"/>
                </a:lnTo>
                <a:lnTo>
                  <a:pt x="385" y="280"/>
                </a:lnTo>
                <a:lnTo>
                  <a:pt x="387" y="280"/>
                </a:lnTo>
                <a:lnTo>
                  <a:pt x="391" y="291"/>
                </a:lnTo>
                <a:lnTo>
                  <a:pt x="391" y="291"/>
                </a:lnTo>
                <a:lnTo>
                  <a:pt x="398" y="304"/>
                </a:lnTo>
                <a:lnTo>
                  <a:pt x="404" y="313"/>
                </a:lnTo>
                <a:lnTo>
                  <a:pt x="408" y="321"/>
                </a:lnTo>
                <a:lnTo>
                  <a:pt x="408" y="321"/>
                </a:lnTo>
                <a:lnTo>
                  <a:pt x="415" y="322"/>
                </a:lnTo>
                <a:lnTo>
                  <a:pt x="425" y="322"/>
                </a:lnTo>
                <a:lnTo>
                  <a:pt x="438" y="324"/>
                </a:lnTo>
                <a:lnTo>
                  <a:pt x="438" y="324"/>
                </a:lnTo>
                <a:lnTo>
                  <a:pt x="449" y="339"/>
                </a:lnTo>
                <a:lnTo>
                  <a:pt x="449" y="339"/>
                </a:lnTo>
                <a:lnTo>
                  <a:pt x="456" y="350"/>
                </a:lnTo>
                <a:lnTo>
                  <a:pt x="458" y="354"/>
                </a:lnTo>
                <a:lnTo>
                  <a:pt x="458" y="354"/>
                </a:lnTo>
                <a:lnTo>
                  <a:pt x="439" y="369"/>
                </a:lnTo>
                <a:lnTo>
                  <a:pt x="425" y="380"/>
                </a:lnTo>
                <a:lnTo>
                  <a:pt x="408" y="389"/>
                </a:lnTo>
                <a:lnTo>
                  <a:pt x="408" y="389"/>
                </a:lnTo>
                <a:lnTo>
                  <a:pt x="402" y="393"/>
                </a:lnTo>
                <a:lnTo>
                  <a:pt x="395" y="399"/>
                </a:lnTo>
                <a:lnTo>
                  <a:pt x="385" y="410"/>
                </a:lnTo>
                <a:lnTo>
                  <a:pt x="378" y="425"/>
                </a:lnTo>
                <a:lnTo>
                  <a:pt x="371" y="440"/>
                </a:lnTo>
                <a:lnTo>
                  <a:pt x="371" y="440"/>
                </a:lnTo>
                <a:lnTo>
                  <a:pt x="344" y="505"/>
                </a:lnTo>
                <a:lnTo>
                  <a:pt x="324" y="557"/>
                </a:lnTo>
                <a:lnTo>
                  <a:pt x="324" y="557"/>
                </a:lnTo>
                <a:lnTo>
                  <a:pt x="240" y="496"/>
                </a:lnTo>
                <a:lnTo>
                  <a:pt x="240" y="496"/>
                </a:lnTo>
                <a:lnTo>
                  <a:pt x="212" y="475"/>
                </a:lnTo>
                <a:lnTo>
                  <a:pt x="188" y="460"/>
                </a:lnTo>
                <a:lnTo>
                  <a:pt x="188" y="460"/>
                </a:lnTo>
                <a:lnTo>
                  <a:pt x="153" y="443"/>
                </a:lnTo>
                <a:lnTo>
                  <a:pt x="132" y="436"/>
                </a:lnTo>
                <a:lnTo>
                  <a:pt x="117" y="432"/>
                </a:lnTo>
                <a:lnTo>
                  <a:pt x="117" y="432"/>
                </a:lnTo>
                <a:lnTo>
                  <a:pt x="110" y="434"/>
                </a:lnTo>
                <a:lnTo>
                  <a:pt x="106" y="434"/>
                </a:lnTo>
                <a:lnTo>
                  <a:pt x="104" y="436"/>
                </a:lnTo>
                <a:lnTo>
                  <a:pt x="67" y="371"/>
                </a:lnTo>
                <a:lnTo>
                  <a:pt x="30" y="371"/>
                </a:lnTo>
                <a:lnTo>
                  <a:pt x="30" y="371"/>
                </a:lnTo>
                <a:lnTo>
                  <a:pt x="21" y="354"/>
                </a:lnTo>
                <a:lnTo>
                  <a:pt x="15" y="345"/>
                </a:lnTo>
                <a:lnTo>
                  <a:pt x="11" y="339"/>
                </a:lnTo>
                <a:lnTo>
                  <a:pt x="11" y="339"/>
                </a:lnTo>
                <a:lnTo>
                  <a:pt x="4" y="347"/>
                </a:lnTo>
                <a:lnTo>
                  <a:pt x="2" y="354"/>
                </a:lnTo>
                <a:lnTo>
                  <a:pt x="0" y="360"/>
                </a:lnTo>
                <a:lnTo>
                  <a:pt x="0" y="360"/>
                </a:lnTo>
                <a:lnTo>
                  <a:pt x="9" y="378"/>
                </a:lnTo>
                <a:lnTo>
                  <a:pt x="26" y="414"/>
                </a:lnTo>
                <a:lnTo>
                  <a:pt x="50" y="460"/>
                </a:lnTo>
                <a:lnTo>
                  <a:pt x="50" y="460"/>
                </a:lnTo>
                <a:lnTo>
                  <a:pt x="47" y="464"/>
                </a:lnTo>
                <a:lnTo>
                  <a:pt x="45" y="468"/>
                </a:lnTo>
                <a:lnTo>
                  <a:pt x="45" y="473"/>
                </a:lnTo>
                <a:lnTo>
                  <a:pt x="45" y="473"/>
                </a:lnTo>
                <a:lnTo>
                  <a:pt x="45" y="488"/>
                </a:lnTo>
                <a:lnTo>
                  <a:pt x="45" y="499"/>
                </a:lnTo>
                <a:lnTo>
                  <a:pt x="45" y="499"/>
                </a:lnTo>
                <a:lnTo>
                  <a:pt x="41" y="512"/>
                </a:lnTo>
                <a:lnTo>
                  <a:pt x="41" y="512"/>
                </a:lnTo>
                <a:lnTo>
                  <a:pt x="43" y="516"/>
                </a:lnTo>
                <a:lnTo>
                  <a:pt x="48" y="522"/>
                </a:lnTo>
                <a:lnTo>
                  <a:pt x="58" y="533"/>
                </a:lnTo>
                <a:lnTo>
                  <a:pt x="58" y="533"/>
                </a:lnTo>
                <a:lnTo>
                  <a:pt x="60" y="538"/>
                </a:lnTo>
                <a:lnTo>
                  <a:pt x="60" y="544"/>
                </a:lnTo>
                <a:lnTo>
                  <a:pt x="61" y="551"/>
                </a:lnTo>
                <a:lnTo>
                  <a:pt x="63" y="557"/>
                </a:lnTo>
                <a:lnTo>
                  <a:pt x="63" y="557"/>
                </a:lnTo>
                <a:lnTo>
                  <a:pt x="69" y="564"/>
                </a:lnTo>
                <a:lnTo>
                  <a:pt x="73" y="568"/>
                </a:lnTo>
                <a:lnTo>
                  <a:pt x="80" y="570"/>
                </a:lnTo>
                <a:lnTo>
                  <a:pt x="80" y="570"/>
                </a:lnTo>
                <a:lnTo>
                  <a:pt x="115" y="572"/>
                </a:lnTo>
                <a:lnTo>
                  <a:pt x="142" y="572"/>
                </a:lnTo>
                <a:lnTo>
                  <a:pt x="168" y="604"/>
                </a:lnTo>
                <a:lnTo>
                  <a:pt x="171" y="633"/>
                </a:lnTo>
                <a:lnTo>
                  <a:pt x="171" y="633"/>
                </a:lnTo>
                <a:lnTo>
                  <a:pt x="181" y="685"/>
                </a:lnTo>
                <a:lnTo>
                  <a:pt x="181" y="685"/>
                </a:lnTo>
                <a:lnTo>
                  <a:pt x="184" y="695"/>
                </a:lnTo>
                <a:lnTo>
                  <a:pt x="192" y="710"/>
                </a:lnTo>
                <a:lnTo>
                  <a:pt x="203" y="728"/>
                </a:lnTo>
                <a:lnTo>
                  <a:pt x="210" y="736"/>
                </a:lnTo>
                <a:lnTo>
                  <a:pt x="218" y="743"/>
                </a:lnTo>
                <a:lnTo>
                  <a:pt x="218" y="743"/>
                </a:lnTo>
                <a:lnTo>
                  <a:pt x="233" y="752"/>
                </a:lnTo>
                <a:lnTo>
                  <a:pt x="246" y="760"/>
                </a:lnTo>
                <a:lnTo>
                  <a:pt x="272" y="769"/>
                </a:lnTo>
                <a:lnTo>
                  <a:pt x="272" y="769"/>
                </a:lnTo>
                <a:lnTo>
                  <a:pt x="285" y="773"/>
                </a:lnTo>
                <a:lnTo>
                  <a:pt x="302" y="775"/>
                </a:lnTo>
                <a:lnTo>
                  <a:pt x="322" y="775"/>
                </a:lnTo>
                <a:lnTo>
                  <a:pt x="281" y="859"/>
                </a:lnTo>
                <a:lnTo>
                  <a:pt x="272" y="859"/>
                </a:lnTo>
                <a:lnTo>
                  <a:pt x="251" y="879"/>
                </a:lnTo>
                <a:lnTo>
                  <a:pt x="244" y="879"/>
                </a:lnTo>
                <a:lnTo>
                  <a:pt x="244" y="879"/>
                </a:lnTo>
                <a:lnTo>
                  <a:pt x="233" y="896"/>
                </a:lnTo>
                <a:lnTo>
                  <a:pt x="222" y="913"/>
                </a:lnTo>
                <a:lnTo>
                  <a:pt x="210" y="931"/>
                </a:lnTo>
                <a:lnTo>
                  <a:pt x="210" y="931"/>
                </a:lnTo>
                <a:lnTo>
                  <a:pt x="205" y="942"/>
                </a:lnTo>
                <a:lnTo>
                  <a:pt x="197" y="954"/>
                </a:lnTo>
                <a:lnTo>
                  <a:pt x="179" y="978"/>
                </a:lnTo>
                <a:lnTo>
                  <a:pt x="151" y="1008"/>
                </a:lnTo>
                <a:lnTo>
                  <a:pt x="151" y="1008"/>
                </a:lnTo>
                <a:lnTo>
                  <a:pt x="151" y="1011"/>
                </a:lnTo>
                <a:lnTo>
                  <a:pt x="151" y="1013"/>
                </a:lnTo>
                <a:lnTo>
                  <a:pt x="156" y="1019"/>
                </a:lnTo>
                <a:lnTo>
                  <a:pt x="168" y="1024"/>
                </a:lnTo>
                <a:lnTo>
                  <a:pt x="168" y="1024"/>
                </a:lnTo>
                <a:lnTo>
                  <a:pt x="164" y="1032"/>
                </a:lnTo>
                <a:lnTo>
                  <a:pt x="155" y="1045"/>
                </a:lnTo>
                <a:lnTo>
                  <a:pt x="130" y="1075"/>
                </a:lnTo>
                <a:lnTo>
                  <a:pt x="130" y="1075"/>
                </a:lnTo>
                <a:lnTo>
                  <a:pt x="129" y="1078"/>
                </a:lnTo>
                <a:lnTo>
                  <a:pt x="129" y="1082"/>
                </a:lnTo>
                <a:lnTo>
                  <a:pt x="130" y="1089"/>
                </a:lnTo>
                <a:lnTo>
                  <a:pt x="138" y="1097"/>
                </a:lnTo>
                <a:lnTo>
                  <a:pt x="145" y="1104"/>
                </a:lnTo>
                <a:lnTo>
                  <a:pt x="162" y="1119"/>
                </a:lnTo>
                <a:lnTo>
                  <a:pt x="175" y="1129"/>
                </a:lnTo>
                <a:lnTo>
                  <a:pt x="175" y="1129"/>
                </a:lnTo>
                <a:lnTo>
                  <a:pt x="238" y="1158"/>
                </a:lnTo>
                <a:lnTo>
                  <a:pt x="298" y="1184"/>
                </a:lnTo>
                <a:lnTo>
                  <a:pt x="298" y="1184"/>
                </a:lnTo>
                <a:lnTo>
                  <a:pt x="296" y="1253"/>
                </a:lnTo>
                <a:lnTo>
                  <a:pt x="294" y="1309"/>
                </a:lnTo>
                <a:lnTo>
                  <a:pt x="290" y="1350"/>
                </a:lnTo>
                <a:lnTo>
                  <a:pt x="290" y="1350"/>
                </a:lnTo>
                <a:lnTo>
                  <a:pt x="290" y="1371"/>
                </a:lnTo>
                <a:lnTo>
                  <a:pt x="290" y="1399"/>
                </a:lnTo>
                <a:lnTo>
                  <a:pt x="298" y="1466"/>
                </a:lnTo>
                <a:lnTo>
                  <a:pt x="307" y="1553"/>
                </a:lnTo>
                <a:lnTo>
                  <a:pt x="307" y="1553"/>
                </a:lnTo>
                <a:lnTo>
                  <a:pt x="330" y="1613"/>
                </a:lnTo>
                <a:lnTo>
                  <a:pt x="344" y="1655"/>
                </a:lnTo>
                <a:lnTo>
                  <a:pt x="352" y="1683"/>
                </a:lnTo>
                <a:lnTo>
                  <a:pt x="352" y="1683"/>
                </a:lnTo>
                <a:lnTo>
                  <a:pt x="352" y="1706"/>
                </a:lnTo>
                <a:lnTo>
                  <a:pt x="350" y="1737"/>
                </a:lnTo>
                <a:lnTo>
                  <a:pt x="348" y="1784"/>
                </a:lnTo>
                <a:lnTo>
                  <a:pt x="348" y="1784"/>
                </a:lnTo>
                <a:lnTo>
                  <a:pt x="354" y="1795"/>
                </a:lnTo>
                <a:lnTo>
                  <a:pt x="358" y="1806"/>
                </a:lnTo>
                <a:lnTo>
                  <a:pt x="358" y="1806"/>
                </a:lnTo>
                <a:lnTo>
                  <a:pt x="356" y="1810"/>
                </a:lnTo>
                <a:lnTo>
                  <a:pt x="352" y="1814"/>
                </a:lnTo>
                <a:lnTo>
                  <a:pt x="352" y="1814"/>
                </a:lnTo>
                <a:lnTo>
                  <a:pt x="348" y="1817"/>
                </a:lnTo>
                <a:lnTo>
                  <a:pt x="348" y="1823"/>
                </a:lnTo>
                <a:lnTo>
                  <a:pt x="348" y="1823"/>
                </a:lnTo>
                <a:lnTo>
                  <a:pt x="346" y="1827"/>
                </a:lnTo>
                <a:lnTo>
                  <a:pt x="343" y="1829"/>
                </a:lnTo>
                <a:lnTo>
                  <a:pt x="335" y="1830"/>
                </a:lnTo>
                <a:lnTo>
                  <a:pt x="335" y="1830"/>
                </a:lnTo>
                <a:lnTo>
                  <a:pt x="326" y="1838"/>
                </a:lnTo>
                <a:lnTo>
                  <a:pt x="320" y="1844"/>
                </a:lnTo>
                <a:lnTo>
                  <a:pt x="311" y="1849"/>
                </a:lnTo>
                <a:lnTo>
                  <a:pt x="311" y="1849"/>
                </a:lnTo>
                <a:lnTo>
                  <a:pt x="305" y="1851"/>
                </a:lnTo>
                <a:lnTo>
                  <a:pt x="296" y="1853"/>
                </a:lnTo>
                <a:lnTo>
                  <a:pt x="276" y="1853"/>
                </a:lnTo>
                <a:lnTo>
                  <a:pt x="257" y="1853"/>
                </a:lnTo>
                <a:lnTo>
                  <a:pt x="244" y="1853"/>
                </a:lnTo>
                <a:lnTo>
                  <a:pt x="244" y="1853"/>
                </a:lnTo>
                <a:lnTo>
                  <a:pt x="242" y="1855"/>
                </a:lnTo>
                <a:lnTo>
                  <a:pt x="238" y="1860"/>
                </a:lnTo>
                <a:lnTo>
                  <a:pt x="235" y="1868"/>
                </a:lnTo>
                <a:lnTo>
                  <a:pt x="233" y="1877"/>
                </a:lnTo>
                <a:lnTo>
                  <a:pt x="233" y="1886"/>
                </a:lnTo>
                <a:lnTo>
                  <a:pt x="235" y="1896"/>
                </a:lnTo>
                <a:lnTo>
                  <a:pt x="240" y="1905"/>
                </a:lnTo>
                <a:lnTo>
                  <a:pt x="248" y="1912"/>
                </a:lnTo>
                <a:lnTo>
                  <a:pt x="248" y="1912"/>
                </a:lnTo>
                <a:lnTo>
                  <a:pt x="264" y="1924"/>
                </a:lnTo>
                <a:lnTo>
                  <a:pt x="276" y="1929"/>
                </a:lnTo>
                <a:lnTo>
                  <a:pt x="289" y="1929"/>
                </a:lnTo>
                <a:lnTo>
                  <a:pt x="302" y="1929"/>
                </a:lnTo>
                <a:lnTo>
                  <a:pt x="302" y="1929"/>
                </a:lnTo>
                <a:lnTo>
                  <a:pt x="398" y="1935"/>
                </a:lnTo>
                <a:lnTo>
                  <a:pt x="456" y="1938"/>
                </a:lnTo>
                <a:lnTo>
                  <a:pt x="488" y="1938"/>
                </a:lnTo>
                <a:lnTo>
                  <a:pt x="488" y="1938"/>
                </a:lnTo>
                <a:lnTo>
                  <a:pt x="506" y="1935"/>
                </a:lnTo>
                <a:lnTo>
                  <a:pt x="516" y="1931"/>
                </a:lnTo>
                <a:lnTo>
                  <a:pt x="518" y="1929"/>
                </a:lnTo>
                <a:lnTo>
                  <a:pt x="518" y="1925"/>
                </a:lnTo>
                <a:lnTo>
                  <a:pt x="518" y="1925"/>
                </a:lnTo>
                <a:lnTo>
                  <a:pt x="518" y="1918"/>
                </a:lnTo>
                <a:lnTo>
                  <a:pt x="518" y="1907"/>
                </a:lnTo>
                <a:lnTo>
                  <a:pt x="516" y="1886"/>
                </a:lnTo>
                <a:lnTo>
                  <a:pt x="516" y="1886"/>
                </a:lnTo>
                <a:lnTo>
                  <a:pt x="514" y="1860"/>
                </a:lnTo>
                <a:lnTo>
                  <a:pt x="514" y="1844"/>
                </a:lnTo>
                <a:lnTo>
                  <a:pt x="512" y="1832"/>
                </a:lnTo>
                <a:lnTo>
                  <a:pt x="512" y="1832"/>
                </a:lnTo>
                <a:lnTo>
                  <a:pt x="508" y="1827"/>
                </a:lnTo>
                <a:lnTo>
                  <a:pt x="505" y="1825"/>
                </a:lnTo>
                <a:lnTo>
                  <a:pt x="499" y="1823"/>
                </a:lnTo>
                <a:lnTo>
                  <a:pt x="499" y="1823"/>
                </a:lnTo>
                <a:lnTo>
                  <a:pt x="486" y="1741"/>
                </a:lnTo>
                <a:lnTo>
                  <a:pt x="477" y="1678"/>
                </a:lnTo>
                <a:lnTo>
                  <a:pt x="467" y="1633"/>
                </a:lnTo>
                <a:lnTo>
                  <a:pt x="467" y="1633"/>
                </a:lnTo>
                <a:lnTo>
                  <a:pt x="464" y="1600"/>
                </a:lnTo>
                <a:lnTo>
                  <a:pt x="460" y="1559"/>
                </a:lnTo>
                <a:lnTo>
                  <a:pt x="454" y="1501"/>
                </a:lnTo>
                <a:lnTo>
                  <a:pt x="454" y="1501"/>
                </a:lnTo>
                <a:lnTo>
                  <a:pt x="451" y="1477"/>
                </a:lnTo>
                <a:lnTo>
                  <a:pt x="445" y="1441"/>
                </a:lnTo>
                <a:lnTo>
                  <a:pt x="445" y="1441"/>
                </a:lnTo>
                <a:lnTo>
                  <a:pt x="445" y="1426"/>
                </a:lnTo>
                <a:lnTo>
                  <a:pt x="447" y="1410"/>
                </a:lnTo>
                <a:lnTo>
                  <a:pt x="458" y="1372"/>
                </a:lnTo>
                <a:lnTo>
                  <a:pt x="469" y="1341"/>
                </a:lnTo>
                <a:lnTo>
                  <a:pt x="475" y="1328"/>
                </a:lnTo>
                <a:lnTo>
                  <a:pt x="475" y="1328"/>
                </a:lnTo>
                <a:lnTo>
                  <a:pt x="484" y="1380"/>
                </a:lnTo>
                <a:lnTo>
                  <a:pt x="493" y="1421"/>
                </a:lnTo>
                <a:lnTo>
                  <a:pt x="497" y="1438"/>
                </a:lnTo>
                <a:lnTo>
                  <a:pt x="501" y="1451"/>
                </a:lnTo>
                <a:lnTo>
                  <a:pt x="501" y="1451"/>
                </a:lnTo>
                <a:lnTo>
                  <a:pt x="506" y="1460"/>
                </a:lnTo>
                <a:lnTo>
                  <a:pt x="514" y="1469"/>
                </a:lnTo>
                <a:lnTo>
                  <a:pt x="531" y="1486"/>
                </a:lnTo>
                <a:lnTo>
                  <a:pt x="566" y="1520"/>
                </a:lnTo>
                <a:lnTo>
                  <a:pt x="566" y="1520"/>
                </a:lnTo>
                <a:lnTo>
                  <a:pt x="574" y="1529"/>
                </a:lnTo>
                <a:lnTo>
                  <a:pt x="585" y="1538"/>
                </a:lnTo>
                <a:lnTo>
                  <a:pt x="611" y="1557"/>
                </a:lnTo>
                <a:lnTo>
                  <a:pt x="635" y="1574"/>
                </a:lnTo>
                <a:lnTo>
                  <a:pt x="644" y="1581"/>
                </a:lnTo>
                <a:lnTo>
                  <a:pt x="648" y="1587"/>
                </a:lnTo>
                <a:lnTo>
                  <a:pt x="648" y="1587"/>
                </a:lnTo>
                <a:lnTo>
                  <a:pt x="657" y="1598"/>
                </a:lnTo>
                <a:lnTo>
                  <a:pt x="672" y="1611"/>
                </a:lnTo>
                <a:lnTo>
                  <a:pt x="691" y="1626"/>
                </a:lnTo>
                <a:lnTo>
                  <a:pt x="715" y="1644"/>
                </a:lnTo>
                <a:lnTo>
                  <a:pt x="715" y="1644"/>
                </a:lnTo>
                <a:lnTo>
                  <a:pt x="739" y="1661"/>
                </a:lnTo>
                <a:lnTo>
                  <a:pt x="756" y="1678"/>
                </a:lnTo>
                <a:lnTo>
                  <a:pt x="773" y="1696"/>
                </a:lnTo>
                <a:lnTo>
                  <a:pt x="773" y="1696"/>
                </a:lnTo>
                <a:lnTo>
                  <a:pt x="775" y="1708"/>
                </a:lnTo>
                <a:lnTo>
                  <a:pt x="776" y="1726"/>
                </a:lnTo>
                <a:lnTo>
                  <a:pt x="776" y="1726"/>
                </a:lnTo>
                <a:lnTo>
                  <a:pt x="776" y="1730"/>
                </a:lnTo>
                <a:lnTo>
                  <a:pt x="778" y="1734"/>
                </a:lnTo>
                <a:lnTo>
                  <a:pt x="782" y="1737"/>
                </a:lnTo>
                <a:lnTo>
                  <a:pt x="789" y="1739"/>
                </a:lnTo>
                <a:lnTo>
                  <a:pt x="812" y="1743"/>
                </a:lnTo>
                <a:lnTo>
                  <a:pt x="812" y="1743"/>
                </a:lnTo>
                <a:lnTo>
                  <a:pt x="816" y="1754"/>
                </a:lnTo>
                <a:lnTo>
                  <a:pt x="819" y="1769"/>
                </a:lnTo>
                <a:lnTo>
                  <a:pt x="819" y="1769"/>
                </a:lnTo>
                <a:lnTo>
                  <a:pt x="817" y="1776"/>
                </a:lnTo>
                <a:lnTo>
                  <a:pt x="816" y="1778"/>
                </a:lnTo>
                <a:lnTo>
                  <a:pt x="816" y="1784"/>
                </a:lnTo>
                <a:lnTo>
                  <a:pt x="816" y="1784"/>
                </a:lnTo>
                <a:lnTo>
                  <a:pt x="819" y="1791"/>
                </a:lnTo>
                <a:lnTo>
                  <a:pt x="823" y="1799"/>
                </a:lnTo>
                <a:lnTo>
                  <a:pt x="823" y="1799"/>
                </a:lnTo>
                <a:lnTo>
                  <a:pt x="823" y="1803"/>
                </a:lnTo>
                <a:lnTo>
                  <a:pt x="821" y="1803"/>
                </a:lnTo>
                <a:lnTo>
                  <a:pt x="821" y="1804"/>
                </a:lnTo>
                <a:lnTo>
                  <a:pt x="819" y="1810"/>
                </a:lnTo>
                <a:lnTo>
                  <a:pt x="819" y="1810"/>
                </a:lnTo>
                <a:lnTo>
                  <a:pt x="817" y="1817"/>
                </a:lnTo>
                <a:lnTo>
                  <a:pt x="816" y="1819"/>
                </a:lnTo>
                <a:lnTo>
                  <a:pt x="816" y="1819"/>
                </a:lnTo>
                <a:lnTo>
                  <a:pt x="819" y="1834"/>
                </a:lnTo>
                <a:lnTo>
                  <a:pt x="821" y="1845"/>
                </a:lnTo>
                <a:lnTo>
                  <a:pt x="823" y="1857"/>
                </a:lnTo>
                <a:lnTo>
                  <a:pt x="823" y="1857"/>
                </a:lnTo>
                <a:lnTo>
                  <a:pt x="819" y="1890"/>
                </a:lnTo>
                <a:lnTo>
                  <a:pt x="819" y="1929"/>
                </a:lnTo>
                <a:lnTo>
                  <a:pt x="819" y="1929"/>
                </a:lnTo>
                <a:lnTo>
                  <a:pt x="821" y="1937"/>
                </a:lnTo>
                <a:lnTo>
                  <a:pt x="823" y="1940"/>
                </a:lnTo>
                <a:lnTo>
                  <a:pt x="829" y="1946"/>
                </a:lnTo>
                <a:lnTo>
                  <a:pt x="834" y="1950"/>
                </a:lnTo>
                <a:lnTo>
                  <a:pt x="849" y="1953"/>
                </a:lnTo>
                <a:lnTo>
                  <a:pt x="862" y="1953"/>
                </a:lnTo>
                <a:lnTo>
                  <a:pt x="862" y="1953"/>
                </a:lnTo>
                <a:lnTo>
                  <a:pt x="870" y="1950"/>
                </a:lnTo>
                <a:lnTo>
                  <a:pt x="881" y="1942"/>
                </a:lnTo>
                <a:lnTo>
                  <a:pt x="905" y="1922"/>
                </a:lnTo>
                <a:lnTo>
                  <a:pt x="916" y="1909"/>
                </a:lnTo>
                <a:lnTo>
                  <a:pt x="927" y="1896"/>
                </a:lnTo>
                <a:lnTo>
                  <a:pt x="937" y="1884"/>
                </a:lnTo>
                <a:lnTo>
                  <a:pt x="942" y="1873"/>
                </a:lnTo>
                <a:lnTo>
                  <a:pt x="942" y="1873"/>
                </a:lnTo>
                <a:lnTo>
                  <a:pt x="948" y="1857"/>
                </a:lnTo>
                <a:lnTo>
                  <a:pt x="951" y="1832"/>
                </a:lnTo>
                <a:lnTo>
                  <a:pt x="959" y="1771"/>
                </a:lnTo>
                <a:lnTo>
                  <a:pt x="964" y="1713"/>
                </a:lnTo>
                <a:lnTo>
                  <a:pt x="964" y="1693"/>
                </a:lnTo>
                <a:lnTo>
                  <a:pt x="963" y="1683"/>
                </a:lnTo>
                <a:lnTo>
                  <a:pt x="963" y="1683"/>
                </a:lnTo>
                <a:lnTo>
                  <a:pt x="950" y="1672"/>
                </a:lnTo>
                <a:lnTo>
                  <a:pt x="929" y="1659"/>
                </a:lnTo>
                <a:lnTo>
                  <a:pt x="903" y="1644"/>
                </a:lnTo>
                <a:lnTo>
                  <a:pt x="903" y="1644"/>
                </a:lnTo>
                <a:lnTo>
                  <a:pt x="896" y="1635"/>
                </a:lnTo>
                <a:lnTo>
                  <a:pt x="875" y="1615"/>
                </a:lnTo>
                <a:lnTo>
                  <a:pt x="849" y="1581"/>
                </a:lnTo>
                <a:lnTo>
                  <a:pt x="836" y="1564"/>
                </a:lnTo>
                <a:lnTo>
                  <a:pt x="823" y="1544"/>
                </a:lnTo>
                <a:lnTo>
                  <a:pt x="823" y="1544"/>
                </a:lnTo>
                <a:lnTo>
                  <a:pt x="806" y="1523"/>
                </a:lnTo>
                <a:lnTo>
                  <a:pt x="786" y="1501"/>
                </a:lnTo>
                <a:lnTo>
                  <a:pt x="763" y="1479"/>
                </a:lnTo>
                <a:lnTo>
                  <a:pt x="739" y="1458"/>
                </a:lnTo>
                <a:lnTo>
                  <a:pt x="696" y="1423"/>
                </a:lnTo>
                <a:lnTo>
                  <a:pt x="676" y="1408"/>
                </a:lnTo>
                <a:lnTo>
                  <a:pt x="676" y="1408"/>
                </a:lnTo>
                <a:lnTo>
                  <a:pt x="670" y="1406"/>
                </a:lnTo>
                <a:lnTo>
                  <a:pt x="667" y="1406"/>
                </a:lnTo>
                <a:lnTo>
                  <a:pt x="663" y="1408"/>
                </a:lnTo>
                <a:lnTo>
                  <a:pt x="663" y="1408"/>
                </a:lnTo>
                <a:lnTo>
                  <a:pt x="659" y="1406"/>
                </a:lnTo>
                <a:lnTo>
                  <a:pt x="657" y="1402"/>
                </a:lnTo>
                <a:lnTo>
                  <a:pt x="655" y="1397"/>
                </a:lnTo>
                <a:lnTo>
                  <a:pt x="655" y="1397"/>
                </a:lnTo>
                <a:lnTo>
                  <a:pt x="654" y="1393"/>
                </a:lnTo>
                <a:lnTo>
                  <a:pt x="648" y="1389"/>
                </a:lnTo>
                <a:lnTo>
                  <a:pt x="644" y="1387"/>
                </a:lnTo>
                <a:lnTo>
                  <a:pt x="642" y="1387"/>
                </a:lnTo>
                <a:lnTo>
                  <a:pt x="642" y="1387"/>
                </a:lnTo>
                <a:lnTo>
                  <a:pt x="655" y="1270"/>
                </a:lnTo>
                <a:lnTo>
                  <a:pt x="655" y="1270"/>
                </a:lnTo>
                <a:lnTo>
                  <a:pt x="659" y="1263"/>
                </a:lnTo>
                <a:lnTo>
                  <a:pt x="663" y="1255"/>
                </a:lnTo>
                <a:lnTo>
                  <a:pt x="665" y="1248"/>
                </a:lnTo>
                <a:lnTo>
                  <a:pt x="665" y="1248"/>
                </a:lnTo>
                <a:lnTo>
                  <a:pt x="667" y="1233"/>
                </a:lnTo>
                <a:lnTo>
                  <a:pt x="665" y="1224"/>
                </a:lnTo>
                <a:lnTo>
                  <a:pt x="685" y="1138"/>
                </a:lnTo>
                <a:lnTo>
                  <a:pt x="693" y="1134"/>
                </a:lnTo>
                <a:lnTo>
                  <a:pt x="693" y="1134"/>
                </a:lnTo>
                <a:lnTo>
                  <a:pt x="704" y="1075"/>
                </a:lnTo>
                <a:lnTo>
                  <a:pt x="713" y="1022"/>
                </a:lnTo>
                <a:lnTo>
                  <a:pt x="715" y="998"/>
                </a:lnTo>
                <a:lnTo>
                  <a:pt x="715" y="978"/>
                </a:lnTo>
                <a:lnTo>
                  <a:pt x="715" y="978"/>
                </a:lnTo>
                <a:lnTo>
                  <a:pt x="713" y="959"/>
                </a:lnTo>
                <a:lnTo>
                  <a:pt x="709" y="937"/>
                </a:lnTo>
                <a:lnTo>
                  <a:pt x="696" y="894"/>
                </a:lnTo>
                <a:lnTo>
                  <a:pt x="683" y="859"/>
                </a:lnTo>
                <a:lnTo>
                  <a:pt x="680" y="846"/>
                </a:lnTo>
                <a:lnTo>
                  <a:pt x="680" y="846"/>
                </a:lnTo>
                <a:lnTo>
                  <a:pt x="678" y="838"/>
                </a:lnTo>
                <a:lnTo>
                  <a:pt x="680" y="825"/>
                </a:lnTo>
                <a:lnTo>
                  <a:pt x="680" y="825"/>
                </a:lnTo>
                <a:lnTo>
                  <a:pt x="687" y="808"/>
                </a:lnTo>
                <a:lnTo>
                  <a:pt x="693" y="793"/>
                </a:lnTo>
                <a:lnTo>
                  <a:pt x="695" y="782"/>
                </a:lnTo>
                <a:lnTo>
                  <a:pt x="695" y="773"/>
                </a:lnTo>
                <a:lnTo>
                  <a:pt x="695" y="773"/>
                </a:lnTo>
                <a:lnTo>
                  <a:pt x="695" y="747"/>
                </a:lnTo>
                <a:lnTo>
                  <a:pt x="691" y="717"/>
                </a:lnTo>
                <a:lnTo>
                  <a:pt x="681" y="665"/>
                </a:lnTo>
                <a:lnTo>
                  <a:pt x="681" y="665"/>
                </a:lnTo>
                <a:lnTo>
                  <a:pt x="681" y="654"/>
                </a:lnTo>
                <a:lnTo>
                  <a:pt x="681" y="637"/>
                </a:lnTo>
                <a:lnTo>
                  <a:pt x="687" y="596"/>
                </a:lnTo>
                <a:lnTo>
                  <a:pt x="693" y="557"/>
                </a:lnTo>
                <a:lnTo>
                  <a:pt x="695" y="525"/>
                </a:lnTo>
                <a:lnTo>
                  <a:pt x="695" y="525"/>
                </a:lnTo>
                <a:lnTo>
                  <a:pt x="695" y="497"/>
                </a:lnTo>
                <a:lnTo>
                  <a:pt x="691" y="464"/>
                </a:lnTo>
                <a:lnTo>
                  <a:pt x="685" y="410"/>
                </a:lnTo>
                <a:lnTo>
                  <a:pt x="685" y="410"/>
                </a:lnTo>
                <a:lnTo>
                  <a:pt x="683" y="402"/>
                </a:lnTo>
                <a:lnTo>
                  <a:pt x="681" y="397"/>
                </a:lnTo>
                <a:lnTo>
                  <a:pt x="674" y="386"/>
                </a:lnTo>
                <a:lnTo>
                  <a:pt x="659" y="371"/>
                </a:lnTo>
                <a:lnTo>
                  <a:pt x="659" y="371"/>
                </a:lnTo>
                <a:lnTo>
                  <a:pt x="618" y="321"/>
                </a:lnTo>
                <a:lnTo>
                  <a:pt x="605" y="317"/>
                </a:lnTo>
                <a:lnTo>
                  <a:pt x="601" y="300"/>
                </a:lnTo>
                <a:lnTo>
                  <a:pt x="601" y="283"/>
                </a:lnTo>
                <a:lnTo>
                  <a:pt x="609" y="296"/>
                </a:lnTo>
                <a:lnTo>
                  <a:pt x="609" y="296"/>
                </a:lnTo>
                <a:lnTo>
                  <a:pt x="611" y="293"/>
                </a:lnTo>
                <a:lnTo>
                  <a:pt x="613" y="289"/>
                </a:lnTo>
                <a:lnTo>
                  <a:pt x="613" y="283"/>
                </a:lnTo>
                <a:lnTo>
                  <a:pt x="613" y="283"/>
                </a:lnTo>
                <a:lnTo>
                  <a:pt x="609" y="268"/>
                </a:lnTo>
                <a:lnTo>
                  <a:pt x="609" y="257"/>
                </a:lnTo>
                <a:lnTo>
                  <a:pt x="642" y="246"/>
                </a:lnTo>
                <a:lnTo>
                  <a:pt x="585" y="170"/>
                </a:lnTo>
                <a:lnTo>
                  <a:pt x="588" y="75"/>
                </a:lnTo>
                <a:lnTo>
                  <a:pt x="588" y="75"/>
                </a:lnTo>
                <a:lnTo>
                  <a:pt x="583" y="65"/>
                </a:lnTo>
                <a:lnTo>
                  <a:pt x="575" y="56"/>
                </a:lnTo>
                <a:lnTo>
                  <a:pt x="566" y="45"/>
                </a:lnTo>
                <a:lnTo>
                  <a:pt x="553" y="32"/>
                </a:lnTo>
                <a:lnTo>
                  <a:pt x="536" y="21"/>
                </a:lnTo>
                <a:lnTo>
                  <a:pt x="516" y="11"/>
                </a:lnTo>
                <a:lnTo>
                  <a:pt x="492" y="4"/>
                </a:lnTo>
                <a:lnTo>
                  <a:pt x="492" y="4"/>
                </a:lnTo>
                <a:lnTo>
                  <a:pt x="479" y="2"/>
                </a:lnTo>
                <a:lnTo>
                  <a:pt x="467" y="0"/>
                </a:lnTo>
                <a:lnTo>
                  <a:pt x="443" y="2"/>
                </a:lnTo>
                <a:lnTo>
                  <a:pt x="423" y="6"/>
                </a:lnTo>
                <a:lnTo>
                  <a:pt x="404" y="11"/>
                </a:lnTo>
                <a:lnTo>
                  <a:pt x="389" y="19"/>
                </a:lnTo>
                <a:lnTo>
                  <a:pt x="378" y="25"/>
                </a:lnTo>
                <a:lnTo>
                  <a:pt x="369" y="30"/>
                </a:lnTo>
                <a:lnTo>
                  <a:pt x="369" y="30"/>
                </a:lnTo>
                <a:lnTo>
                  <a:pt x="358" y="65"/>
                </a:lnTo>
                <a:lnTo>
                  <a:pt x="348" y="92"/>
                </a:lnTo>
                <a:lnTo>
                  <a:pt x="341" y="110"/>
                </a:lnTo>
                <a:lnTo>
                  <a:pt x="324" y="144"/>
                </a:lnTo>
                <a:lnTo>
                  <a:pt x="324" y="144"/>
                </a:lnTo>
                <a:lnTo>
                  <a:pt x="302" y="146"/>
                </a:lnTo>
                <a:lnTo>
                  <a:pt x="283" y="147"/>
                </a:lnTo>
                <a:lnTo>
                  <a:pt x="268" y="151"/>
                </a:lnTo>
                <a:lnTo>
                  <a:pt x="268" y="151"/>
                </a:lnTo>
                <a:lnTo>
                  <a:pt x="263" y="153"/>
                </a:lnTo>
                <a:lnTo>
                  <a:pt x="259" y="157"/>
                </a:lnTo>
                <a:lnTo>
                  <a:pt x="257" y="159"/>
                </a:lnTo>
                <a:lnTo>
                  <a:pt x="255" y="162"/>
                </a:lnTo>
                <a:lnTo>
                  <a:pt x="259" y="170"/>
                </a:lnTo>
                <a:lnTo>
                  <a:pt x="264" y="177"/>
                </a:lnTo>
                <a:lnTo>
                  <a:pt x="264" y="177"/>
                </a:lnTo>
                <a:lnTo>
                  <a:pt x="283" y="188"/>
                </a:lnTo>
                <a:lnTo>
                  <a:pt x="313" y="203"/>
                </a:lnTo>
                <a:lnTo>
                  <a:pt x="354" y="224"/>
                </a:lnTo>
                <a:lnTo>
                  <a:pt x="354" y="224"/>
                </a:lnTo>
                <a:close/>
                <a:moveTo>
                  <a:pt x="348" y="799"/>
                </a:moveTo>
                <a:lnTo>
                  <a:pt x="371" y="820"/>
                </a:lnTo>
                <a:lnTo>
                  <a:pt x="371" y="820"/>
                </a:lnTo>
                <a:lnTo>
                  <a:pt x="371" y="834"/>
                </a:lnTo>
                <a:lnTo>
                  <a:pt x="369" y="847"/>
                </a:lnTo>
                <a:lnTo>
                  <a:pt x="365" y="859"/>
                </a:lnTo>
                <a:lnTo>
                  <a:pt x="365" y="859"/>
                </a:lnTo>
                <a:lnTo>
                  <a:pt x="356" y="875"/>
                </a:lnTo>
                <a:lnTo>
                  <a:pt x="352" y="883"/>
                </a:lnTo>
                <a:lnTo>
                  <a:pt x="315" y="866"/>
                </a:lnTo>
                <a:lnTo>
                  <a:pt x="315" y="866"/>
                </a:lnTo>
                <a:lnTo>
                  <a:pt x="320" y="857"/>
                </a:lnTo>
                <a:lnTo>
                  <a:pt x="331" y="838"/>
                </a:lnTo>
                <a:lnTo>
                  <a:pt x="331" y="838"/>
                </a:lnTo>
                <a:lnTo>
                  <a:pt x="343" y="814"/>
                </a:lnTo>
                <a:lnTo>
                  <a:pt x="348" y="799"/>
                </a:lnTo>
                <a:lnTo>
                  <a:pt x="348" y="799"/>
                </a:lnTo>
                <a:close/>
                <a:moveTo>
                  <a:pt x="114" y="449"/>
                </a:moveTo>
                <a:lnTo>
                  <a:pt x="134" y="460"/>
                </a:lnTo>
                <a:lnTo>
                  <a:pt x="160" y="473"/>
                </a:lnTo>
                <a:lnTo>
                  <a:pt x="160" y="473"/>
                </a:lnTo>
                <a:lnTo>
                  <a:pt x="164" y="475"/>
                </a:lnTo>
                <a:lnTo>
                  <a:pt x="168" y="479"/>
                </a:lnTo>
                <a:lnTo>
                  <a:pt x="168" y="479"/>
                </a:lnTo>
                <a:lnTo>
                  <a:pt x="166" y="479"/>
                </a:lnTo>
                <a:lnTo>
                  <a:pt x="158" y="477"/>
                </a:lnTo>
                <a:lnTo>
                  <a:pt x="149" y="475"/>
                </a:lnTo>
                <a:lnTo>
                  <a:pt x="142" y="473"/>
                </a:lnTo>
                <a:lnTo>
                  <a:pt x="142" y="473"/>
                </a:lnTo>
                <a:lnTo>
                  <a:pt x="127" y="471"/>
                </a:lnTo>
                <a:lnTo>
                  <a:pt x="121" y="469"/>
                </a:lnTo>
                <a:lnTo>
                  <a:pt x="114" y="453"/>
                </a:lnTo>
                <a:lnTo>
                  <a:pt x="114" y="449"/>
                </a:lnTo>
                <a:close/>
                <a:moveTo>
                  <a:pt x="210" y="572"/>
                </a:moveTo>
                <a:lnTo>
                  <a:pt x="210" y="572"/>
                </a:lnTo>
                <a:lnTo>
                  <a:pt x="231" y="572"/>
                </a:lnTo>
                <a:lnTo>
                  <a:pt x="231" y="572"/>
                </a:lnTo>
                <a:lnTo>
                  <a:pt x="246" y="576"/>
                </a:lnTo>
                <a:lnTo>
                  <a:pt x="255" y="579"/>
                </a:lnTo>
                <a:lnTo>
                  <a:pt x="302" y="609"/>
                </a:lnTo>
                <a:lnTo>
                  <a:pt x="294" y="643"/>
                </a:lnTo>
                <a:lnTo>
                  <a:pt x="281" y="630"/>
                </a:lnTo>
                <a:lnTo>
                  <a:pt x="281" y="630"/>
                </a:lnTo>
                <a:lnTo>
                  <a:pt x="281" y="628"/>
                </a:lnTo>
                <a:lnTo>
                  <a:pt x="281" y="626"/>
                </a:lnTo>
                <a:lnTo>
                  <a:pt x="277" y="622"/>
                </a:lnTo>
                <a:lnTo>
                  <a:pt x="277" y="622"/>
                </a:lnTo>
                <a:lnTo>
                  <a:pt x="266" y="615"/>
                </a:lnTo>
                <a:lnTo>
                  <a:pt x="257" y="609"/>
                </a:lnTo>
                <a:lnTo>
                  <a:pt x="257" y="609"/>
                </a:lnTo>
                <a:lnTo>
                  <a:pt x="235" y="591"/>
                </a:lnTo>
                <a:lnTo>
                  <a:pt x="210" y="572"/>
                </a:lnTo>
                <a:lnTo>
                  <a:pt x="210" y="57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8">
            <a:extLst>
              <a:ext uri="{FF2B5EF4-FFF2-40B4-BE49-F238E27FC236}">
                <a16:creationId xmlns:a16="http://schemas.microsoft.com/office/drawing/2014/main" id="{8E43E66F-0787-436B-B26F-D7A97C562C1E}"/>
              </a:ext>
            </a:extLst>
          </p:cNvPr>
          <p:cNvSpPr>
            <a:spLocks/>
          </p:cNvSpPr>
          <p:nvPr/>
        </p:nvSpPr>
        <p:spPr bwMode="auto">
          <a:xfrm>
            <a:off x="4682970" y="861006"/>
            <a:ext cx="685800" cy="1566863"/>
          </a:xfrm>
          <a:custGeom>
            <a:avLst/>
            <a:gdLst>
              <a:gd name="T0" fmla="*/ 71 w 864"/>
              <a:gd name="T1" fmla="*/ 577 h 1973"/>
              <a:gd name="T2" fmla="*/ 67 w 864"/>
              <a:gd name="T3" fmla="*/ 661 h 1973"/>
              <a:gd name="T4" fmla="*/ 104 w 864"/>
              <a:gd name="T5" fmla="*/ 694 h 1973"/>
              <a:gd name="T6" fmla="*/ 154 w 864"/>
              <a:gd name="T7" fmla="*/ 718 h 1973"/>
              <a:gd name="T8" fmla="*/ 154 w 864"/>
              <a:gd name="T9" fmla="*/ 737 h 1973"/>
              <a:gd name="T10" fmla="*/ 220 w 864"/>
              <a:gd name="T11" fmla="*/ 756 h 1973"/>
              <a:gd name="T12" fmla="*/ 192 w 864"/>
              <a:gd name="T13" fmla="*/ 851 h 1973"/>
              <a:gd name="T14" fmla="*/ 188 w 864"/>
              <a:gd name="T15" fmla="*/ 916 h 1973"/>
              <a:gd name="T16" fmla="*/ 179 w 864"/>
              <a:gd name="T17" fmla="*/ 964 h 1973"/>
              <a:gd name="T18" fmla="*/ 169 w 864"/>
              <a:gd name="T19" fmla="*/ 1180 h 1973"/>
              <a:gd name="T20" fmla="*/ 181 w 864"/>
              <a:gd name="T21" fmla="*/ 1465 h 1973"/>
              <a:gd name="T22" fmla="*/ 168 w 864"/>
              <a:gd name="T23" fmla="*/ 1517 h 1973"/>
              <a:gd name="T24" fmla="*/ 166 w 864"/>
              <a:gd name="T25" fmla="*/ 1569 h 1973"/>
              <a:gd name="T26" fmla="*/ 173 w 864"/>
              <a:gd name="T27" fmla="*/ 1770 h 1973"/>
              <a:gd name="T28" fmla="*/ 147 w 864"/>
              <a:gd name="T29" fmla="*/ 1847 h 1973"/>
              <a:gd name="T30" fmla="*/ 121 w 864"/>
              <a:gd name="T31" fmla="*/ 1884 h 1973"/>
              <a:gd name="T32" fmla="*/ 45 w 864"/>
              <a:gd name="T33" fmla="*/ 1921 h 1973"/>
              <a:gd name="T34" fmla="*/ 67 w 864"/>
              <a:gd name="T35" fmla="*/ 1960 h 1973"/>
              <a:gd name="T36" fmla="*/ 277 w 864"/>
              <a:gd name="T37" fmla="*/ 1958 h 1973"/>
              <a:gd name="T38" fmla="*/ 315 w 864"/>
              <a:gd name="T39" fmla="*/ 1904 h 1973"/>
              <a:gd name="T40" fmla="*/ 296 w 864"/>
              <a:gd name="T41" fmla="*/ 1854 h 1973"/>
              <a:gd name="T42" fmla="*/ 309 w 864"/>
              <a:gd name="T43" fmla="*/ 1674 h 1973"/>
              <a:gd name="T44" fmla="*/ 328 w 864"/>
              <a:gd name="T45" fmla="*/ 1485 h 1973"/>
              <a:gd name="T46" fmla="*/ 460 w 864"/>
              <a:gd name="T47" fmla="*/ 1411 h 1973"/>
              <a:gd name="T48" fmla="*/ 577 w 864"/>
              <a:gd name="T49" fmla="*/ 1547 h 1973"/>
              <a:gd name="T50" fmla="*/ 685 w 864"/>
              <a:gd name="T51" fmla="*/ 1724 h 1973"/>
              <a:gd name="T52" fmla="*/ 672 w 864"/>
              <a:gd name="T53" fmla="*/ 1796 h 1973"/>
              <a:gd name="T54" fmla="*/ 663 w 864"/>
              <a:gd name="T55" fmla="*/ 1841 h 1973"/>
              <a:gd name="T56" fmla="*/ 640 w 864"/>
              <a:gd name="T57" fmla="*/ 1886 h 1973"/>
              <a:gd name="T58" fmla="*/ 748 w 864"/>
              <a:gd name="T59" fmla="*/ 1897 h 1973"/>
              <a:gd name="T60" fmla="*/ 806 w 864"/>
              <a:gd name="T61" fmla="*/ 1867 h 1973"/>
              <a:gd name="T62" fmla="*/ 814 w 864"/>
              <a:gd name="T63" fmla="*/ 1813 h 1973"/>
              <a:gd name="T64" fmla="*/ 864 w 864"/>
              <a:gd name="T65" fmla="*/ 1757 h 1973"/>
              <a:gd name="T66" fmla="*/ 802 w 864"/>
              <a:gd name="T67" fmla="*/ 1683 h 1973"/>
              <a:gd name="T68" fmla="*/ 784 w 864"/>
              <a:gd name="T69" fmla="*/ 1618 h 1973"/>
              <a:gd name="T70" fmla="*/ 616 w 864"/>
              <a:gd name="T71" fmla="*/ 1325 h 1973"/>
              <a:gd name="T72" fmla="*/ 616 w 864"/>
              <a:gd name="T73" fmla="*/ 1109 h 1973"/>
              <a:gd name="T74" fmla="*/ 611 w 864"/>
              <a:gd name="T75" fmla="*/ 882 h 1973"/>
              <a:gd name="T76" fmla="*/ 644 w 864"/>
              <a:gd name="T77" fmla="*/ 785 h 1973"/>
              <a:gd name="T78" fmla="*/ 670 w 864"/>
              <a:gd name="T79" fmla="*/ 758 h 1973"/>
              <a:gd name="T80" fmla="*/ 626 w 864"/>
              <a:gd name="T81" fmla="*/ 502 h 1973"/>
              <a:gd name="T82" fmla="*/ 614 w 864"/>
              <a:gd name="T83" fmla="*/ 394 h 1973"/>
              <a:gd name="T84" fmla="*/ 531 w 864"/>
              <a:gd name="T85" fmla="*/ 339 h 1973"/>
              <a:gd name="T86" fmla="*/ 473 w 864"/>
              <a:gd name="T87" fmla="*/ 262 h 1973"/>
              <a:gd name="T88" fmla="*/ 462 w 864"/>
              <a:gd name="T89" fmla="*/ 175 h 1973"/>
              <a:gd name="T90" fmla="*/ 419 w 864"/>
              <a:gd name="T91" fmla="*/ 59 h 1973"/>
              <a:gd name="T92" fmla="*/ 316 w 864"/>
              <a:gd name="T93" fmla="*/ 2 h 1973"/>
              <a:gd name="T94" fmla="*/ 244 w 864"/>
              <a:gd name="T95" fmla="*/ 17 h 1973"/>
              <a:gd name="T96" fmla="*/ 192 w 864"/>
              <a:gd name="T97" fmla="*/ 57 h 1973"/>
              <a:gd name="T98" fmla="*/ 160 w 864"/>
              <a:gd name="T99" fmla="*/ 134 h 1973"/>
              <a:gd name="T100" fmla="*/ 194 w 864"/>
              <a:gd name="T101" fmla="*/ 195 h 1973"/>
              <a:gd name="T102" fmla="*/ 212 w 864"/>
              <a:gd name="T103" fmla="*/ 273 h 1973"/>
              <a:gd name="T104" fmla="*/ 238 w 864"/>
              <a:gd name="T105" fmla="*/ 300 h 1973"/>
              <a:gd name="T106" fmla="*/ 290 w 864"/>
              <a:gd name="T107" fmla="*/ 337 h 1973"/>
              <a:gd name="T108" fmla="*/ 296 w 864"/>
              <a:gd name="T109" fmla="*/ 380 h 1973"/>
              <a:gd name="T110" fmla="*/ 222 w 864"/>
              <a:gd name="T111" fmla="*/ 400 h 1973"/>
              <a:gd name="T112" fmla="*/ 182 w 864"/>
              <a:gd name="T113" fmla="*/ 458 h 1973"/>
              <a:gd name="T114" fmla="*/ 166 w 864"/>
              <a:gd name="T115" fmla="*/ 586 h 19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64" h="1973">
                <a:moveTo>
                  <a:pt x="154" y="629"/>
                </a:moveTo>
                <a:lnTo>
                  <a:pt x="84" y="577"/>
                </a:lnTo>
                <a:lnTo>
                  <a:pt x="84" y="577"/>
                </a:lnTo>
                <a:lnTo>
                  <a:pt x="76" y="577"/>
                </a:lnTo>
                <a:lnTo>
                  <a:pt x="73" y="577"/>
                </a:lnTo>
                <a:lnTo>
                  <a:pt x="71" y="577"/>
                </a:lnTo>
                <a:lnTo>
                  <a:pt x="71" y="577"/>
                </a:lnTo>
                <a:lnTo>
                  <a:pt x="60" y="579"/>
                </a:lnTo>
                <a:lnTo>
                  <a:pt x="37" y="586"/>
                </a:lnTo>
                <a:lnTo>
                  <a:pt x="4" y="597"/>
                </a:lnTo>
                <a:lnTo>
                  <a:pt x="0" y="605"/>
                </a:lnTo>
                <a:lnTo>
                  <a:pt x="19" y="620"/>
                </a:lnTo>
                <a:lnTo>
                  <a:pt x="67" y="661"/>
                </a:lnTo>
                <a:lnTo>
                  <a:pt x="67" y="661"/>
                </a:lnTo>
                <a:lnTo>
                  <a:pt x="65" y="668"/>
                </a:lnTo>
                <a:lnTo>
                  <a:pt x="65" y="674"/>
                </a:lnTo>
                <a:lnTo>
                  <a:pt x="67" y="676"/>
                </a:lnTo>
                <a:lnTo>
                  <a:pt x="67" y="677"/>
                </a:lnTo>
                <a:lnTo>
                  <a:pt x="67" y="677"/>
                </a:lnTo>
                <a:lnTo>
                  <a:pt x="87" y="687"/>
                </a:lnTo>
                <a:lnTo>
                  <a:pt x="104" y="694"/>
                </a:lnTo>
                <a:lnTo>
                  <a:pt x="104" y="694"/>
                </a:lnTo>
                <a:lnTo>
                  <a:pt x="117" y="702"/>
                </a:lnTo>
                <a:lnTo>
                  <a:pt x="125" y="709"/>
                </a:lnTo>
                <a:lnTo>
                  <a:pt x="132" y="713"/>
                </a:lnTo>
                <a:lnTo>
                  <a:pt x="132" y="713"/>
                </a:lnTo>
                <a:lnTo>
                  <a:pt x="154" y="718"/>
                </a:lnTo>
                <a:lnTo>
                  <a:pt x="154" y="718"/>
                </a:lnTo>
                <a:lnTo>
                  <a:pt x="153" y="720"/>
                </a:lnTo>
                <a:lnTo>
                  <a:pt x="149" y="724"/>
                </a:lnTo>
                <a:lnTo>
                  <a:pt x="147" y="726"/>
                </a:lnTo>
                <a:lnTo>
                  <a:pt x="147" y="730"/>
                </a:lnTo>
                <a:lnTo>
                  <a:pt x="149" y="733"/>
                </a:lnTo>
                <a:lnTo>
                  <a:pt x="154" y="737"/>
                </a:lnTo>
                <a:lnTo>
                  <a:pt x="154" y="737"/>
                </a:lnTo>
                <a:lnTo>
                  <a:pt x="175" y="750"/>
                </a:lnTo>
                <a:lnTo>
                  <a:pt x="188" y="756"/>
                </a:lnTo>
                <a:lnTo>
                  <a:pt x="188" y="756"/>
                </a:lnTo>
                <a:lnTo>
                  <a:pt x="203" y="759"/>
                </a:lnTo>
                <a:lnTo>
                  <a:pt x="212" y="759"/>
                </a:lnTo>
                <a:lnTo>
                  <a:pt x="216" y="758"/>
                </a:lnTo>
                <a:lnTo>
                  <a:pt x="220" y="756"/>
                </a:lnTo>
                <a:lnTo>
                  <a:pt x="229" y="746"/>
                </a:lnTo>
                <a:lnTo>
                  <a:pt x="229" y="746"/>
                </a:lnTo>
                <a:lnTo>
                  <a:pt x="214" y="793"/>
                </a:lnTo>
                <a:lnTo>
                  <a:pt x="201" y="828"/>
                </a:lnTo>
                <a:lnTo>
                  <a:pt x="195" y="843"/>
                </a:lnTo>
                <a:lnTo>
                  <a:pt x="192" y="851"/>
                </a:lnTo>
                <a:lnTo>
                  <a:pt x="192" y="851"/>
                </a:lnTo>
                <a:lnTo>
                  <a:pt x="181" y="865"/>
                </a:lnTo>
                <a:lnTo>
                  <a:pt x="179" y="869"/>
                </a:lnTo>
                <a:lnTo>
                  <a:pt x="179" y="873"/>
                </a:lnTo>
                <a:lnTo>
                  <a:pt x="179" y="873"/>
                </a:lnTo>
                <a:lnTo>
                  <a:pt x="201" y="892"/>
                </a:lnTo>
                <a:lnTo>
                  <a:pt x="201" y="892"/>
                </a:lnTo>
                <a:lnTo>
                  <a:pt x="188" y="916"/>
                </a:lnTo>
                <a:lnTo>
                  <a:pt x="181" y="934"/>
                </a:lnTo>
                <a:lnTo>
                  <a:pt x="175" y="946"/>
                </a:lnTo>
                <a:lnTo>
                  <a:pt x="175" y="946"/>
                </a:lnTo>
                <a:lnTo>
                  <a:pt x="177" y="953"/>
                </a:lnTo>
                <a:lnTo>
                  <a:pt x="177" y="957"/>
                </a:lnTo>
                <a:lnTo>
                  <a:pt x="179" y="960"/>
                </a:lnTo>
                <a:lnTo>
                  <a:pt x="179" y="964"/>
                </a:lnTo>
                <a:lnTo>
                  <a:pt x="179" y="964"/>
                </a:lnTo>
                <a:lnTo>
                  <a:pt x="177" y="994"/>
                </a:lnTo>
                <a:lnTo>
                  <a:pt x="177" y="1052"/>
                </a:lnTo>
                <a:lnTo>
                  <a:pt x="175" y="1113"/>
                </a:lnTo>
                <a:lnTo>
                  <a:pt x="173" y="1147"/>
                </a:lnTo>
                <a:lnTo>
                  <a:pt x="173" y="1147"/>
                </a:lnTo>
                <a:lnTo>
                  <a:pt x="169" y="1180"/>
                </a:lnTo>
                <a:lnTo>
                  <a:pt x="169" y="1240"/>
                </a:lnTo>
                <a:lnTo>
                  <a:pt x="169" y="1297"/>
                </a:lnTo>
                <a:lnTo>
                  <a:pt x="169" y="1329"/>
                </a:lnTo>
                <a:lnTo>
                  <a:pt x="169" y="1329"/>
                </a:lnTo>
                <a:lnTo>
                  <a:pt x="177" y="1404"/>
                </a:lnTo>
                <a:lnTo>
                  <a:pt x="179" y="1450"/>
                </a:lnTo>
                <a:lnTo>
                  <a:pt x="181" y="1465"/>
                </a:lnTo>
                <a:lnTo>
                  <a:pt x="179" y="1474"/>
                </a:lnTo>
                <a:lnTo>
                  <a:pt x="179" y="1474"/>
                </a:lnTo>
                <a:lnTo>
                  <a:pt x="171" y="1489"/>
                </a:lnTo>
                <a:lnTo>
                  <a:pt x="169" y="1499"/>
                </a:lnTo>
                <a:lnTo>
                  <a:pt x="166" y="1508"/>
                </a:lnTo>
                <a:lnTo>
                  <a:pt x="166" y="1508"/>
                </a:lnTo>
                <a:lnTo>
                  <a:pt x="168" y="1517"/>
                </a:lnTo>
                <a:lnTo>
                  <a:pt x="168" y="1526"/>
                </a:lnTo>
                <a:lnTo>
                  <a:pt x="169" y="1534"/>
                </a:lnTo>
                <a:lnTo>
                  <a:pt x="169" y="1541"/>
                </a:lnTo>
                <a:lnTo>
                  <a:pt x="169" y="1541"/>
                </a:lnTo>
                <a:lnTo>
                  <a:pt x="169" y="1553"/>
                </a:lnTo>
                <a:lnTo>
                  <a:pt x="166" y="1569"/>
                </a:lnTo>
                <a:lnTo>
                  <a:pt x="166" y="1569"/>
                </a:lnTo>
                <a:lnTo>
                  <a:pt x="166" y="1593"/>
                </a:lnTo>
                <a:lnTo>
                  <a:pt x="168" y="1636"/>
                </a:lnTo>
                <a:lnTo>
                  <a:pt x="169" y="1679"/>
                </a:lnTo>
                <a:lnTo>
                  <a:pt x="173" y="1707"/>
                </a:lnTo>
                <a:lnTo>
                  <a:pt x="173" y="1707"/>
                </a:lnTo>
                <a:lnTo>
                  <a:pt x="173" y="1733"/>
                </a:lnTo>
                <a:lnTo>
                  <a:pt x="173" y="1770"/>
                </a:lnTo>
                <a:lnTo>
                  <a:pt x="173" y="1815"/>
                </a:lnTo>
                <a:lnTo>
                  <a:pt x="173" y="1815"/>
                </a:lnTo>
                <a:lnTo>
                  <a:pt x="164" y="1822"/>
                </a:lnTo>
                <a:lnTo>
                  <a:pt x="156" y="1828"/>
                </a:lnTo>
                <a:lnTo>
                  <a:pt x="151" y="1834"/>
                </a:lnTo>
                <a:lnTo>
                  <a:pt x="151" y="1834"/>
                </a:lnTo>
                <a:lnTo>
                  <a:pt x="147" y="1847"/>
                </a:lnTo>
                <a:lnTo>
                  <a:pt x="145" y="1860"/>
                </a:lnTo>
                <a:lnTo>
                  <a:pt x="145" y="1860"/>
                </a:lnTo>
                <a:lnTo>
                  <a:pt x="143" y="1863"/>
                </a:lnTo>
                <a:lnTo>
                  <a:pt x="141" y="1867"/>
                </a:lnTo>
                <a:lnTo>
                  <a:pt x="136" y="1875"/>
                </a:lnTo>
                <a:lnTo>
                  <a:pt x="121" y="1884"/>
                </a:lnTo>
                <a:lnTo>
                  <a:pt x="121" y="1884"/>
                </a:lnTo>
                <a:lnTo>
                  <a:pt x="97" y="1893"/>
                </a:lnTo>
                <a:lnTo>
                  <a:pt x="74" y="1903"/>
                </a:lnTo>
                <a:lnTo>
                  <a:pt x="56" y="1910"/>
                </a:lnTo>
                <a:lnTo>
                  <a:pt x="50" y="1914"/>
                </a:lnTo>
                <a:lnTo>
                  <a:pt x="47" y="1917"/>
                </a:lnTo>
                <a:lnTo>
                  <a:pt x="47" y="1917"/>
                </a:lnTo>
                <a:lnTo>
                  <a:pt x="45" y="1921"/>
                </a:lnTo>
                <a:lnTo>
                  <a:pt x="45" y="1927"/>
                </a:lnTo>
                <a:lnTo>
                  <a:pt x="48" y="1940"/>
                </a:lnTo>
                <a:lnTo>
                  <a:pt x="52" y="1945"/>
                </a:lnTo>
                <a:lnTo>
                  <a:pt x="56" y="1953"/>
                </a:lnTo>
                <a:lnTo>
                  <a:pt x="61" y="1957"/>
                </a:lnTo>
                <a:lnTo>
                  <a:pt x="67" y="1960"/>
                </a:lnTo>
                <a:lnTo>
                  <a:pt x="67" y="1960"/>
                </a:lnTo>
                <a:lnTo>
                  <a:pt x="82" y="1966"/>
                </a:lnTo>
                <a:lnTo>
                  <a:pt x="97" y="1971"/>
                </a:lnTo>
                <a:lnTo>
                  <a:pt x="112" y="1973"/>
                </a:lnTo>
                <a:lnTo>
                  <a:pt x="127" y="1973"/>
                </a:lnTo>
                <a:lnTo>
                  <a:pt x="127" y="1973"/>
                </a:lnTo>
                <a:lnTo>
                  <a:pt x="220" y="1964"/>
                </a:lnTo>
                <a:lnTo>
                  <a:pt x="277" y="1958"/>
                </a:lnTo>
                <a:lnTo>
                  <a:pt x="305" y="1955"/>
                </a:lnTo>
                <a:lnTo>
                  <a:pt x="305" y="1955"/>
                </a:lnTo>
                <a:lnTo>
                  <a:pt x="307" y="1953"/>
                </a:lnTo>
                <a:lnTo>
                  <a:pt x="311" y="1949"/>
                </a:lnTo>
                <a:lnTo>
                  <a:pt x="313" y="1936"/>
                </a:lnTo>
                <a:lnTo>
                  <a:pt x="315" y="1921"/>
                </a:lnTo>
                <a:lnTo>
                  <a:pt x="315" y="1904"/>
                </a:lnTo>
                <a:lnTo>
                  <a:pt x="315" y="1904"/>
                </a:lnTo>
                <a:lnTo>
                  <a:pt x="313" y="1891"/>
                </a:lnTo>
                <a:lnTo>
                  <a:pt x="309" y="1880"/>
                </a:lnTo>
                <a:lnTo>
                  <a:pt x="300" y="1867"/>
                </a:lnTo>
                <a:lnTo>
                  <a:pt x="300" y="1867"/>
                </a:lnTo>
                <a:lnTo>
                  <a:pt x="296" y="1862"/>
                </a:lnTo>
                <a:lnTo>
                  <a:pt x="296" y="1854"/>
                </a:lnTo>
                <a:lnTo>
                  <a:pt x="296" y="1843"/>
                </a:lnTo>
                <a:lnTo>
                  <a:pt x="287" y="1843"/>
                </a:lnTo>
                <a:lnTo>
                  <a:pt x="287" y="1843"/>
                </a:lnTo>
                <a:lnTo>
                  <a:pt x="294" y="1768"/>
                </a:lnTo>
                <a:lnTo>
                  <a:pt x="302" y="1711"/>
                </a:lnTo>
                <a:lnTo>
                  <a:pt x="305" y="1688"/>
                </a:lnTo>
                <a:lnTo>
                  <a:pt x="309" y="1674"/>
                </a:lnTo>
                <a:lnTo>
                  <a:pt x="309" y="1674"/>
                </a:lnTo>
                <a:lnTo>
                  <a:pt x="311" y="1659"/>
                </a:lnTo>
                <a:lnTo>
                  <a:pt x="315" y="1636"/>
                </a:lnTo>
                <a:lnTo>
                  <a:pt x="320" y="1575"/>
                </a:lnTo>
                <a:lnTo>
                  <a:pt x="324" y="1517"/>
                </a:lnTo>
                <a:lnTo>
                  <a:pt x="328" y="1485"/>
                </a:lnTo>
                <a:lnTo>
                  <a:pt x="328" y="1485"/>
                </a:lnTo>
                <a:lnTo>
                  <a:pt x="354" y="1344"/>
                </a:lnTo>
                <a:lnTo>
                  <a:pt x="376" y="1212"/>
                </a:lnTo>
                <a:lnTo>
                  <a:pt x="376" y="1212"/>
                </a:lnTo>
                <a:lnTo>
                  <a:pt x="413" y="1303"/>
                </a:lnTo>
                <a:lnTo>
                  <a:pt x="441" y="1372"/>
                </a:lnTo>
                <a:lnTo>
                  <a:pt x="460" y="1411"/>
                </a:lnTo>
                <a:lnTo>
                  <a:pt x="460" y="1411"/>
                </a:lnTo>
                <a:lnTo>
                  <a:pt x="469" y="1426"/>
                </a:lnTo>
                <a:lnTo>
                  <a:pt x="478" y="1433"/>
                </a:lnTo>
                <a:lnTo>
                  <a:pt x="490" y="1443"/>
                </a:lnTo>
                <a:lnTo>
                  <a:pt x="503" y="1456"/>
                </a:lnTo>
                <a:lnTo>
                  <a:pt x="503" y="1456"/>
                </a:lnTo>
                <a:lnTo>
                  <a:pt x="532" y="1489"/>
                </a:lnTo>
                <a:lnTo>
                  <a:pt x="577" y="1547"/>
                </a:lnTo>
                <a:lnTo>
                  <a:pt x="624" y="1608"/>
                </a:lnTo>
                <a:lnTo>
                  <a:pt x="642" y="1634"/>
                </a:lnTo>
                <a:lnTo>
                  <a:pt x="653" y="1653"/>
                </a:lnTo>
                <a:lnTo>
                  <a:pt x="653" y="1653"/>
                </a:lnTo>
                <a:lnTo>
                  <a:pt x="668" y="1679"/>
                </a:lnTo>
                <a:lnTo>
                  <a:pt x="678" y="1701"/>
                </a:lnTo>
                <a:lnTo>
                  <a:pt x="685" y="1724"/>
                </a:lnTo>
                <a:lnTo>
                  <a:pt x="685" y="1724"/>
                </a:lnTo>
                <a:lnTo>
                  <a:pt x="683" y="1733"/>
                </a:lnTo>
                <a:lnTo>
                  <a:pt x="678" y="1752"/>
                </a:lnTo>
                <a:lnTo>
                  <a:pt x="672" y="1770"/>
                </a:lnTo>
                <a:lnTo>
                  <a:pt x="670" y="1785"/>
                </a:lnTo>
                <a:lnTo>
                  <a:pt x="670" y="1785"/>
                </a:lnTo>
                <a:lnTo>
                  <a:pt x="672" y="1796"/>
                </a:lnTo>
                <a:lnTo>
                  <a:pt x="672" y="1800"/>
                </a:lnTo>
                <a:lnTo>
                  <a:pt x="672" y="1800"/>
                </a:lnTo>
                <a:lnTo>
                  <a:pt x="672" y="1811"/>
                </a:lnTo>
                <a:lnTo>
                  <a:pt x="670" y="1821"/>
                </a:lnTo>
                <a:lnTo>
                  <a:pt x="667" y="1834"/>
                </a:lnTo>
                <a:lnTo>
                  <a:pt x="667" y="1834"/>
                </a:lnTo>
                <a:lnTo>
                  <a:pt x="663" y="1841"/>
                </a:lnTo>
                <a:lnTo>
                  <a:pt x="659" y="1847"/>
                </a:lnTo>
                <a:lnTo>
                  <a:pt x="650" y="1858"/>
                </a:lnTo>
                <a:lnTo>
                  <a:pt x="642" y="1869"/>
                </a:lnTo>
                <a:lnTo>
                  <a:pt x="639" y="1875"/>
                </a:lnTo>
                <a:lnTo>
                  <a:pt x="639" y="1880"/>
                </a:lnTo>
                <a:lnTo>
                  <a:pt x="639" y="1880"/>
                </a:lnTo>
                <a:lnTo>
                  <a:pt x="640" y="1886"/>
                </a:lnTo>
                <a:lnTo>
                  <a:pt x="648" y="1891"/>
                </a:lnTo>
                <a:lnTo>
                  <a:pt x="655" y="1895"/>
                </a:lnTo>
                <a:lnTo>
                  <a:pt x="667" y="1897"/>
                </a:lnTo>
                <a:lnTo>
                  <a:pt x="694" y="1899"/>
                </a:lnTo>
                <a:lnTo>
                  <a:pt x="722" y="1899"/>
                </a:lnTo>
                <a:lnTo>
                  <a:pt x="722" y="1899"/>
                </a:lnTo>
                <a:lnTo>
                  <a:pt x="748" y="1897"/>
                </a:lnTo>
                <a:lnTo>
                  <a:pt x="775" y="1891"/>
                </a:lnTo>
                <a:lnTo>
                  <a:pt x="786" y="1889"/>
                </a:lnTo>
                <a:lnTo>
                  <a:pt x="793" y="1884"/>
                </a:lnTo>
                <a:lnTo>
                  <a:pt x="801" y="1880"/>
                </a:lnTo>
                <a:lnTo>
                  <a:pt x="806" y="1875"/>
                </a:lnTo>
                <a:lnTo>
                  <a:pt x="806" y="1875"/>
                </a:lnTo>
                <a:lnTo>
                  <a:pt x="806" y="1867"/>
                </a:lnTo>
                <a:lnTo>
                  <a:pt x="806" y="1860"/>
                </a:lnTo>
                <a:lnTo>
                  <a:pt x="804" y="1843"/>
                </a:lnTo>
                <a:lnTo>
                  <a:pt x="804" y="1836"/>
                </a:lnTo>
                <a:lnTo>
                  <a:pt x="804" y="1828"/>
                </a:lnTo>
                <a:lnTo>
                  <a:pt x="808" y="1819"/>
                </a:lnTo>
                <a:lnTo>
                  <a:pt x="814" y="1813"/>
                </a:lnTo>
                <a:lnTo>
                  <a:pt x="814" y="1813"/>
                </a:lnTo>
                <a:lnTo>
                  <a:pt x="847" y="1789"/>
                </a:lnTo>
                <a:lnTo>
                  <a:pt x="855" y="1782"/>
                </a:lnTo>
                <a:lnTo>
                  <a:pt x="860" y="1776"/>
                </a:lnTo>
                <a:lnTo>
                  <a:pt x="862" y="1770"/>
                </a:lnTo>
                <a:lnTo>
                  <a:pt x="864" y="1763"/>
                </a:lnTo>
                <a:lnTo>
                  <a:pt x="864" y="1763"/>
                </a:lnTo>
                <a:lnTo>
                  <a:pt x="864" y="1757"/>
                </a:lnTo>
                <a:lnTo>
                  <a:pt x="862" y="1750"/>
                </a:lnTo>
                <a:lnTo>
                  <a:pt x="855" y="1739"/>
                </a:lnTo>
                <a:lnTo>
                  <a:pt x="842" y="1724"/>
                </a:lnTo>
                <a:lnTo>
                  <a:pt x="842" y="1724"/>
                </a:lnTo>
                <a:lnTo>
                  <a:pt x="834" y="1713"/>
                </a:lnTo>
                <a:lnTo>
                  <a:pt x="821" y="1700"/>
                </a:lnTo>
                <a:lnTo>
                  <a:pt x="802" y="1683"/>
                </a:lnTo>
                <a:lnTo>
                  <a:pt x="802" y="1683"/>
                </a:lnTo>
                <a:lnTo>
                  <a:pt x="802" y="1679"/>
                </a:lnTo>
                <a:lnTo>
                  <a:pt x="801" y="1666"/>
                </a:lnTo>
                <a:lnTo>
                  <a:pt x="795" y="1646"/>
                </a:lnTo>
                <a:lnTo>
                  <a:pt x="791" y="1633"/>
                </a:lnTo>
                <a:lnTo>
                  <a:pt x="784" y="1618"/>
                </a:lnTo>
                <a:lnTo>
                  <a:pt x="784" y="1618"/>
                </a:lnTo>
                <a:lnTo>
                  <a:pt x="728" y="1510"/>
                </a:lnTo>
                <a:lnTo>
                  <a:pt x="696" y="1450"/>
                </a:lnTo>
                <a:lnTo>
                  <a:pt x="680" y="1418"/>
                </a:lnTo>
                <a:lnTo>
                  <a:pt x="680" y="1418"/>
                </a:lnTo>
                <a:lnTo>
                  <a:pt x="644" y="1366"/>
                </a:lnTo>
                <a:lnTo>
                  <a:pt x="626" y="1338"/>
                </a:lnTo>
                <a:lnTo>
                  <a:pt x="616" y="1325"/>
                </a:lnTo>
                <a:lnTo>
                  <a:pt x="616" y="1325"/>
                </a:lnTo>
                <a:lnTo>
                  <a:pt x="614" y="1281"/>
                </a:lnTo>
                <a:lnTo>
                  <a:pt x="611" y="1242"/>
                </a:lnTo>
                <a:lnTo>
                  <a:pt x="611" y="1208"/>
                </a:lnTo>
                <a:lnTo>
                  <a:pt x="611" y="1208"/>
                </a:lnTo>
                <a:lnTo>
                  <a:pt x="614" y="1152"/>
                </a:lnTo>
                <a:lnTo>
                  <a:pt x="616" y="1109"/>
                </a:lnTo>
                <a:lnTo>
                  <a:pt x="616" y="1109"/>
                </a:lnTo>
                <a:lnTo>
                  <a:pt x="618" y="1085"/>
                </a:lnTo>
                <a:lnTo>
                  <a:pt x="616" y="1048"/>
                </a:lnTo>
                <a:lnTo>
                  <a:pt x="614" y="973"/>
                </a:lnTo>
                <a:lnTo>
                  <a:pt x="614" y="973"/>
                </a:lnTo>
                <a:lnTo>
                  <a:pt x="611" y="910"/>
                </a:lnTo>
                <a:lnTo>
                  <a:pt x="611" y="882"/>
                </a:lnTo>
                <a:lnTo>
                  <a:pt x="611" y="882"/>
                </a:lnTo>
                <a:lnTo>
                  <a:pt x="618" y="867"/>
                </a:lnTo>
                <a:lnTo>
                  <a:pt x="624" y="854"/>
                </a:lnTo>
                <a:lnTo>
                  <a:pt x="629" y="839"/>
                </a:lnTo>
                <a:lnTo>
                  <a:pt x="629" y="839"/>
                </a:lnTo>
                <a:lnTo>
                  <a:pt x="644" y="785"/>
                </a:lnTo>
                <a:lnTo>
                  <a:pt x="644" y="785"/>
                </a:lnTo>
                <a:lnTo>
                  <a:pt x="650" y="785"/>
                </a:lnTo>
                <a:lnTo>
                  <a:pt x="659" y="784"/>
                </a:lnTo>
                <a:lnTo>
                  <a:pt x="668" y="778"/>
                </a:lnTo>
                <a:lnTo>
                  <a:pt x="670" y="776"/>
                </a:lnTo>
                <a:lnTo>
                  <a:pt x="672" y="771"/>
                </a:lnTo>
                <a:lnTo>
                  <a:pt x="672" y="771"/>
                </a:lnTo>
                <a:lnTo>
                  <a:pt x="670" y="758"/>
                </a:lnTo>
                <a:lnTo>
                  <a:pt x="665" y="739"/>
                </a:lnTo>
                <a:lnTo>
                  <a:pt x="659" y="722"/>
                </a:lnTo>
                <a:lnTo>
                  <a:pt x="657" y="709"/>
                </a:lnTo>
                <a:lnTo>
                  <a:pt x="657" y="709"/>
                </a:lnTo>
                <a:lnTo>
                  <a:pt x="652" y="670"/>
                </a:lnTo>
                <a:lnTo>
                  <a:pt x="639" y="588"/>
                </a:lnTo>
                <a:lnTo>
                  <a:pt x="626" y="502"/>
                </a:lnTo>
                <a:lnTo>
                  <a:pt x="622" y="469"/>
                </a:lnTo>
                <a:lnTo>
                  <a:pt x="620" y="447"/>
                </a:lnTo>
                <a:lnTo>
                  <a:pt x="620" y="447"/>
                </a:lnTo>
                <a:lnTo>
                  <a:pt x="620" y="424"/>
                </a:lnTo>
                <a:lnTo>
                  <a:pt x="620" y="407"/>
                </a:lnTo>
                <a:lnTo>
                  <a:pt x="618" y="402"/>
                </a:lnTo>
                <a:lnTo>
                  <a:pt x="614" y="394"/>
                </a:lnTo>
                <a:lnTo>
                  <a:pt x="607" y="387"/>
                </a:lnTo>
                <a:lnTo>
                  <a:pt x="598" y="380"/>
                </a:lnTo>
                <a:lnTo>
                  <a:pt x="598" y="380"/>
                </a:lnTo>
                <a:lnTo>
                  <a:pt x="579" y="365"/>
                </a:lnTo>
                <a:lnTo>
                  <a:pt x="560" y="353"/>
                </a:lnTo>
                <a:lnTo>
                  <a:pt x="545" y="344"/>
                </a:lnTo>
                <a:lnTo>
                  <a:pt x="531" y="339"/>
                </a:lnTo>
                <a:lnTo>
                  <a:pt x="531" y="339"/>
                </a:lnTo>
                <a:lnTo>
                  <a:pt x="465" y="320"/>
                </a:lnTo>
                <a:lnTo>
                  <a:pt x="451" y="314"/>
                </a:lnTo>
                <a:lnTo>
                  <a:pt x="445" y="277"/>
                </a:lnTo>
                <a:lnTo>
                  <a:pt x="454" y="281"/>
                </a:lnTo>
                <a:lnTo>
                  <a:pt x="456" y="259"/>
                </a:lnTo>
                <a:lnTo>
                  <a:pt x="473" y="262"/>
                </a:lnTo>
                <a:lnTo>
                  <a:pt x="473" y="262"/>
                </a:lnTo>
                <a:lnTo>
                  <a:pt x="467" y="251"/>
                </a:lnTo>
                <a:lnTo>
                  <a:pt x="464" y="240"/>
                </a:lnTo>
                <a:lnTo>
                  <a:pt x="464" y="225"/>
                </a:lnTo>
                <a:lnTo>
                  <a:pt x="464" y="225"/>
                </a:lnTo>
                <a:lnTo>
                  <a:pt x="464" y="197"/>
                </a:lnTo>
                <a:lnTo>
                  <a:pt x="462" y="175"/>
                </a:lnTo>
                <a:lnTo>
                  <a:pt x="460" y="149"/>
                </a:lnTo>
                <a:lnTo>
                  <a:pt x="456" y="124"/>
                </a:lnTo>
                <a:lnTo>
                  <a:pt x="447" y="98"/>
                </a:lnTo>
                <a:lnTo>
                  <a:pt x="441" y="87"/>
                </a:lnTo>
                <a:lnTo>
                  <a:pt x="436" y="76"/>
                </a:lnTo>
                <a:lnTo>
                  <a:pt x="428" y="67"/>
                </a:lnTo>
                <a:lnTo>
                  <a:pt x="419" y="59"/>
                </a:lnTo>
                <a:lnTo>
                  <a:pt x="419" y="59"/>
                </a:lnTo>
                <a:lnTo>
                  <a:pt x="402" y="44"/>
                </a:lnTo>
                <a:lnTo>
                  <a:pt x="384" y="31"/>
                </a:lnTo>
                <a:lnTo>
                  <a:pt x="367" y="22"/>
                </a:lnTo>
                <a:lnTo>
                  <a:pt x="350" y="13"/>
                </a:lnTo>
                <a:lnTo>
                  <a:pt x="333" y="7"/>
                </a:lnTo>
                <a:lnTo>
                  <a:pt x="316" y="2"/>
                </a:lnTo>
                <a:lnTo>
                  <a:pt x="302" y="0"/>
                </a:lnTo>
                <a:lnTo>
                  <a:pt x="287" y="0"/>
                </a:lnTo>
                <a:lnTo>
                  <a:pt x="287" y="0"/>
                </a:lnTo>
                <a:lnTo>
                  <a:pt x="274" y="3"/>
                </a:lnTo>
                <a:lnTo>
                  <a:pt x="262" y="7"/>
                </a:lnTo>
                <a:lnTo>
                  <a:pt x="251" y="11"/>
                </a:lnTo>
                <a:lnTo>
                  <a:pt x="244" y="17"/>
                </a:lnTo>
                <a:lnTo>
                  <a:pt x="235" y="24"/>
                </a:lnTo>
                <a:lnTo>
                  <a:pt x="231" y="28"/>
                </a:lnTo>
                <a:lnTo>
                  <a:pt x="231" y="28"/>
                </a:lnTo>
                <a:lnTo>
                  <a:pt x="223" y="33"/>
                </a:lnTo>
                <a:lnTo>
                  <a:pt x="214" y="39"/>
                </a:lnTo>
                <a:lnTo>
                  <a:pt x="205" y="46"/>
                </a:lnTo>
                <a:lnTo>
                  <a:pt x="192" y="57"/>
                </a:lnTo>
                <a:lnTo>
                  <a:pt x="181" y="70"/>
                </a:lnTo>
                <a:lnTo>
                  <a:pt x="171" y="87"/>
                </a:lnTo>
                <a:lnTo>
                  <a:pt x="164" y="106"/>
                </a:lnTo>
                <a:lnTo>
                  <a:pt x="164" y="106"/>
                </a:lnTo>
                <a:lnTo>
                  <a:pt x="160" y="115"/>
                </a:lnTo>
                <a:lnTo>
                  <a:pt x="160" y="124"/>
                </a:lnTo>
                <a:lnTo>
                  <a:pt x="160" y="134"/>
                </a:lnTo>
                <a:lnTo>
                  <a:pt x="160" y="141"/>
                </a:lnTo>
                <a:lnTo>
                  <a:pt x="166" y="156"/>
                </a:lnTo>
                <a:lnTo>
                  <a:pt x="173" y="169"/>
                </a:lnTo>
                <a:lnTo>
                  <a:pt x="181" y="180"/>
                </a:lnTo>
                <a:lnTo>
                  <a:pt x="186" y="188"/>
                </a:lnTo>
                <a:lnTo>
                  <a:pt x="194" y="195"/>
                </a:lnTo>
                <a:lnTo>
                  <a:pt x="194" y="195"/>
                </a:lnTo>
                <a:lnTo>
                  <a:pt x="194" y="218"/>
                </a:lnTo>
                <a:lnTo>
                  <a:pt x="194" y="238"/>
                </a:lnTo>
                <a:lnTo>
                  <a:pt x="195" y="246"/>
                </a:lnTo>
                <a:lnTo>
                  <a:pt x="197" y="253"/>
                </a:lnTo>
                <a:lnTo>
                  <a:pt x="197" y="253"/>
                </a:lnTo>
                <a:lnTo>
                  <a:pt x="205" y="264"/>
                </a:lnTo>
                <a:lnTo>
                  <a:pt x="212" y="273"/>
                </a:lnTo>
                <a:lnTo>
                  <a:pt x="222" y="285"/>
                </a:lnTo>
                <a:lnTo>
                  <a:pt x="222" y="285"/>
                </a:lnTo>
                <a:lnTo>
                  <a:pt x="222" y="285"/>
                </a:lnTo>
                <a:lnTo>
                  <a:pt x="220" y="285"/>
                </a:lnTo>
                <a:lnTo>
                  <a:pt x="225" y="290"/>
                </a:lnTo>
                <a:lnTo>
                  <a:pt x="238" y="300"/>
                </a:lnTo>
                <a:lnTo>
                  <a:pt x="238" y="300"/>
                </a:lnTo>
                <a:lnTo>
                  <a:pt x="261" y="313"/>
                </a:lnTo>
                <a:lnTo>
                  <a:pt x="272" y="320"/>
                </a:lnTo>
                <a:lnTo>
                  <a:pt x="272" y="320"/>
                </a:lnTo>
                <a:lnTo>
                  <a:pt x="276" y="326"/>
                </a:lnTo>
                <a:lnTo>
                  <a:pt x="279" y="329"/>
                </a:lnTo>
                <a:lnTo>
                  <a:pt x="283" y="333"/>
                </a:lnTo>
                <a:lnTo>
                  <a:pt x="290" y="337"/>
                </a:lnTo>
                <a:lnTo>
                  <a:pt x="290" y="337"/>
                </a:lnTo>
                <a:lnTo>
                  <a:pt x="302" y="337"/>
                </a:lnTo>
                <a:lnTo>
                  <a:pt x="313" y="337"/>
                </a:lnTo>
                <a:lnTo>
                  <a:pt x="324" y="333"/>
                </a:lnTo>
                <a:lnTo>
                  <a:pt x="324" y="357"/>
                </a:lnTo>
                <a:lnTo>
                  <a:pt x="296" y="380"/>
                </a:lnTo>
                <a:lnTo>
                  <a:pt x="296" y="380"/>
                </a:lnTo>
                <a:lnTo>
                  <a:pt x="264" y="380"/>
                </a:lnTo>
                <a:lnTo>
                  <a:pt x="242" y="381"/>
                </a:lnTo>
                <a:lnTo>
                  <a:pt x="233" y="383"/>
                </a:lnTo>
                <a:lnTo>
                  <a:pt x="229" y="385"/>
                </a:lnTo>
                <a:lnTo>
                  <a:pt x="229" y="385"/>
                </a:lnTo>
                <a:lnTo>
                  <a:pt x="223" y="393"/>
                </a:lnTo>
                <a:lnTo>
                  <a:pt x="222" y="400"/>
                </a:lnTo>
                <a:lnTo>
                  <a:pt x="222" y="407"/>
                </a:lnTo>
                <a:lnTo>
                  <a:pt x="220" y="413"/>
                </a:lnTo>
                <a:lnTo>
                  <a:pt x="220" y="413"/>
                </a:lnTo>
                <a:lnTo>
                  <a:pt x="205" y="434"/>
                </a:lnTo>
                <a:lnTo>
                  <a:pt x="192" y="454"/>
                </a:lnTo>
                <a:lnTo>
                  <a:pt x="192" y="454"/>
                </a:lnTo>
                <a:lnTo>
                  <a:pt x="182" y="458"/>
                </a:lnTo>
                <a:lnTo>
                  <a:pt x="179" y="465"/>
                </a:lnTo>
                <a:lnTo>
                  <a:pt x="173" y="478"/>
                </a:lnTo>
                <a:lnTo>
                  <a:pt x="173" y="478"/>
                </a:lnTo>
                <a:lnTo>
                  <a:pt x="169" y="504"/>
                </a:lnTo>
                <a:lnTo>
                  <a:pt x="168" y="540"/>
                </a:lnTo>
                <a:lnTo>
                  <a:pt x="166" y="586"/>
                </a:lnTo>
                <a:lnTo>
                  <a:pt x="166" y="586"/>
                </a:lnTo>
                <a:lnTo>
                  <a:pt x="173" y="638"/>
                </a:lnTo>
                <a:lnTo>
                  <a:pt x="166" y="651"/>
                </a:lnTo>
                <a:lnTo>
                  <a:pt x="154" y="62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4">
            <a:extLst>
              <a:ext uri="{FF2B5EF4-FFF2-40B4-BE49-F238E27FC236}">
                <a16:creationId xmlns:a16="http://schemas.microsoft.com/office/drawing/2014/main" id="{3576DAF3-A780-40A0-84F2-D378BDE85C83}"/>
              </a:ext>
            </a:extLst>
          </p:cNvPr>
          <p:cNvSpPr>
            <a:spLocks/>
          </p:cNvSpPr>
          <p:nvPr/>
        </p:nvSpPr>
        <p:spPr bwMode="auto">
          <a:xfrm>
            <a:off x="8362745" y="818709"/>
            <a:ext cx="721337" cy="1639052"/>
          </a:xfrm>
          <a:custGeom>
            <a:avLst/>
            <a:gdLst>
              <a:gd name="T0" fmla="*/ 258 w 562"/>
              <a:gd name="T1" fmla="*/ 330 h 1277"/>
              <a:gd name="T2" fmla="*/ 251 w 562"/>
              <a:gd name="T3" fmla="*/ 403 h 1277"/>
              <a:gd name="T4" fmla="*/ 180 w 562"/>
              <a:gd name="T5" fmla="*/ 381 h 1277"/>
              <a:gd name="T6" fmla="*/ 115 w 562"/>
              <a:gd name="T7" fmla="*/ 378 h 1277"/>
              <a:gd name="T8" fmla="*/ 32 w 562"/>
              <a:gd name="T9" fmla="*/ 374 h 1277"/>
              <a:gd name="T10" fmla="*/ 67 w 562"/>
              <a:gd name="T11" fmla="*/ 390 h 1277"/>
              <a:gd name="T12" fmla="*/ 94 w 562"/>
              <a:gd name="T13" fmla="*/ 408 h 1277"/>
              <a:gd name="T14" fmla="*/ 114 w 562"/>
              <a:gd name="T15" fmla="*/ 414 h 1277"/>
              <a:gd name="T16" fmla="*/ 165 w 562"/>
              <a:gd name="T17" fmla="*/ 443 h 1277"/>
              <a:gd name="T18" fmla="*/ 196 w 562"/>
              <a:gd name="T19" fmla="*/ 574 h 1277"/>
              <a:gd name="T20" fmla="*/ 161 w 562"/>
              <a:gd name="T21" fmla="*/ 614 h 1277"/>
              <a:gd name="T22" fmla="*/ 99 w 562"/>
              <a:gd name="T23" fmla="*/ 767 h 1277"/>
              <a:gd name="T24" fmla="*/ 126 w 562"/>
              <a:gd name="T25" fmla="*/ 791 h 1277"/>
              <a:gd name="T26" fmla="*/ 160 w 562"/>
              <a:gd name="T27" fmla="*/ 837 h 1277"/>
              <a:gd name="T28" fmla="*/ 182 w 562"/>
              <a:gd name="T29" fmla="*/ 878 h 1277"/>
              <a:gd name="T30" fmla="*/ 182 w 562"/>
              <a:gd name="T31" fmla="*/ 890 h 1277"/>
              <a:gd name="T32" fmla="*/ 201 w 562"/>
              <a:gd name="T33" fmla="*/ 946 h 1277"/>
              <a:gd name="T34" fmla="*/ 163 w 562"/>
              <a:gd name="T35" fmla="*/ 1072 h 1277"/>
              <a:gd name="T36" fmla="*/ 129 w 562"/>
              <a:gd name="T37" fmla="*/ 1122 h 1277"/>
              <a:gd name="T38" fmla="*/ 82 w 562"/>
              <a:gd name="T39" fmla="*/ 1148 h 1277"/>
              <a:gd name="T40" fmla="*/ 37 w 562"/>
              <a:gd name="T41" fmla="*/ 1151 h 1277"/>
              <a:gd name="T42" fmla="*/ 2 w 562"/>
              <a:gd name="T43" fmla="*/ 1145 h 1277"/>
              <a:gd name="T44" fmla="*/ 17 w 562"/>
              <a:gd name="T45" fmla="*/ 1179 h 1277"/>
              <a:gd name="T46" fmla="*/ 79 w 562"/>
              <a:gd name="T47" fmla="*/ 1226 h 1277"/>
              <a:gd name="T48" fmla="*/ 112 w 562"/>
              <a:gd name="T49" fmla="*/ 1255 h 1277"/>
              <a:gd name="T50" fmla="*/ 154 w 562"/>
              <a:gd name="T51" fmla="*/ 1255 h 1277"/>
              <a:gd name="T52" fmla="*/ 162 w 562"/>
              <a:gd name="T53" fmla="*/ 1204 h 1277"/>
              <a:gd name="T54" fmla="*/ 235 w 562"/>
              <a:gd name="T55" fmla="*/ 1101 h 1277"/>
              <a:gd name="T56" fmla="*/ 300 w 562"/>
              <a:gd name="T57" fmla="*/ 957 h 1277"/>
              <a:gd name="T58" fmla="*/ 354 w 562"/>
              <a:gd name="T59" fmla="*/ 926 h 1277"/>
              <a:gd name="T60" fmla="*/ 402 w 562"/>
              <a:gd name="T61" fmla="*/ 1009 h 1277"/>
              <a:gd name="T62" fmla="*/ 438 w 562"/>
              <a:gd name="T63" fmla="*/ 1089 h 1277"/>
              <a:gd name="T64" fmla="*/ 463 w 562"/>
              <a:gd name="T65" fmla="*/ 1157 h 1277"/>
              <a:gd name="T66" fmla="*/ 457 w 562"/>
              <a:gd name="T67" fmla="*/ 1211 h 1277"/>
              <a:gd name="T68" fmla="*/ 425 w 562"/>
              <a:gd name="T69" fmla="*/ 1232 h 1277"/>
              <a:gd name="T70" fmla="*/ 413 w 562"/>
              <a:gd name="T71" fmla="*/ 1251 h 1277"/>
              <a:gd name="T72" fmla="*/ 373 w 562"/>
              <a:gd name="T73" fmla="*/ 1265 h 1277"/>
              <a:gd name="T74" fmla="*/ 376 w 562"/>
              <a:gd name="T75" fmla="*/ 1274 h 1277"/>
              <a:gd name="T76" fmla="*/ 444 w 562"/>
              <a:gd name="T77" fmla="*/ 1276 h 1277"/>
              <a:gd name="T78" fmla="*/ 556 w 562"/>
              <a:gd name="T79" fmla="*/ 1264 h 1277"/>
              <a:gd name="T80" fmla="*/ 559 w 562"/>
              <a:gd name="T81" fmla="*/ 1239 h 1277"/>
              <a:gd name="T82" fmla="*/ 539 w 562"/>
              <a:gd name="T83" fmla="*/ 1185 h 1277"/>
              <a:gd name="T84" fmla="*/ 524 w 562"/>
              <a:gd name="T85" fmla="*/ 1063 h 1277"/>
              <a:gd name="T86" fmla="*/ 474 w 562"/>
              <a:gd name="T87" fmla="*/ 932 h 1277"/>
              <a:gd name="T88" fmla="*/ 447 w 562"/>
              <a:gd name="T89" fmla="*/ 839 h 1277"/>
              <a:gd name="T90" fmla="*/ 480 w 562"/>
              <a:gd name="T91" fmla="*/ 355 h 1277"/>
              <a:gd name="T92" fmla="*/ 479 w 562"/>
              <a:gd name="T93" fmla="*/ 274 h 1277"/>
              <a:gd name="T94" fmla="*/ 448 w 562"/>
              <a:gd name="T95" fmla="*/ 198 h 1277"/>
              <a:gd name="T96" fmla="*/ 413 w 562"/>
              <a:gd name="T97" fmla="*/ 112 h 1277"/>
              <a:gd name="T98" fmla="*/ 391 w 562"/>
              <a:gd name="T99" fmla="*/ 43 h 1277"/>
              <a:gd name="T100" fmla="*/ 345 w 562"/>
              <a:gd name="T101" fmla="*/ 6 h 1277"/>
              <a:gd name="T102" fmla="*/ 305 w 562"/>
              <a:gd name="T103" fmla="*/ 3 h 1277"/>
              <a:gd name="T104" fmla="*/ 227 w 562"/>
              <a:gd name="T105" fmla="*/ 36 h 1277"/>
              <a:gd name="T106" fmla="*/ 211 w 562"/>
              <a:gd name="T107" fmla="*/ 74 h 1277"/>
              <a:gd name="T108" fmla="*/ 213 w 562"/>
              <a:gd name="T109" fmla="*/ 116 h 1277"/>
              <a:gd name="T110" fmla="*/ 225 w 562"/>
              <a:gd name="T111" fmla="*/ 154 h 1277"/>
              <a:gd name="T112" fmla="*/ 227 w 562"/>
              <a:gd name="T113" fmla="*/ 168 h 1277"/>
              <a:gd name="T114" fmla="*/ 235 w 562"/>
              <a:gd name="T115" fmla="*/ 185 h 1277"/>
              <a:gd name="T116" fmla="*/ 243 w 562"/>
              <a:gd name="T117" fmla="*/ 193 h 1277"/>
              <a:gd name="T118" fmla="*/ 250 w 562"/>
              <a:gd name="T119" fmla="*/ 204 h 1277"/>
              <a:gd name="T120" fmla="*/ 256 w 562"/>
              <a:gd name="T121" fmla="*/ 215 h 1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62" h="1277">
                <a:moveTo>
                  <a:pt x="299" y="223"/>
                </a:moveTo>
                <a:lnTo>
                  <a:pt x="281" y="261"/>
                </a:lnTo>
                <a:lnTo>
                  <a:pt x="281" y="261"/>
                </a:lnTo>
                <a:lnTo>
                  <a:pt x="275" y="279"/>
                </a:lnTo>
                <a:lnTo>
                  <a:pt x="266" y="304"/>
                </a:lnTo>
                <a:lnTo>
                  <a:pt x="258" y="330"/>
                </a:lnTo>
                <a:lnTo>
                  <a:pt x="256" y="341"/>
                </a:lnTo>
                <a:lnTo>
                  <a:pt x="256" y="347"/>
                </a:lnTo>
                <a:lnTo>
                  <a:pt x="256" y="347"/>
                </a:lnTo>
                <a:lnTo>
                  <a:pt x="256" y="361"/>
                </a:lnTo>
                <a:lnTo>
                  <a:pt x="255" y="380"/>
                </a:lnTo>
                <a:lnTo>
                  <a:pt x="251" y="403"/>
                </a:lnTo>
                <a:lnTo>
                  <a:pt x="251" y="403"/>
                </a:lnTo>
                <a:lnTo>
                  <a:pt x="220" y="392"/>
                </a:lnTo>
                <a:lnTo>
                  <a:pt x="196" y="385"/>
                </a:lnTo>
                <a:lnTo>
                  <a:pt x="186" y="383"/>
                </a:lnTo>
                <a:lnTo>
                  <a:pt x="180" y="381"/>
                </a:lnTo>
                <a:lnTo>
                  <a:pt x="180" y="381"/>
                </a:lnTo>
                <a:lnTo>
                  <a:pt x="167" y="383"/>
                </a:lnTo>
                <a:lnTo>
                  <a:pt x="162" y="383"/>
                </a:lnTo>
                <a:lnTo>
                  <a:pt x="158" y="381"/>
                </a:lnTo>
                <a:lnTo>
                  <a:pt x="158" y="381"/>
                </a:lnTo>
                <a:lnTo>
                  <a:pt x="135" y="379"/>
                </a:lnTo>
                <a:lnTo>
                  <a:pt x="115" y="378"/>
                </a:lnTo>
                <a:lnTo>
                  <a:pt x="64" y="356"/>
                </a:lnTo>
                <a:lnTo>
                  <a:pt x="34" y="368"/>
                </a:lnTo>
                <a:lnTo>
                  <a:pt x="34" y="368"/>
                </a:lnTo>
                <a:lnTo>
                  <a:pt x="34" y="370"/>
                </a:lnTo>
                <a:lnTo>
                  <a:pt x="32" y="371"/>
                </a:lnTo>
                <a:lnTo>
                  <a:pt x="32" y="374"/>
                </a:lnTo>
                <a:lnTo>
                  <a:pt x="33" y="375"/>
                </a:lnTo>
                <a:lnTo>
                  <a:pt x="34" y="378"/>
                </a:lnTo>
                <a:lnTo>
                  <a:pt x="34" y="378"/>
                </a:lnTo>
                <a:lnTo>
                  <a:pt x="39" y="380"/>
                </a:lnTo>
                <a:lnTo>
                  <a:pt x="46" y="383"/>
                </a:lnTo>
                <a:lnTo>
                  <a:pt x="67" y="390"/>
                </a:lnTo>
                <a:lnTo>
                  <a:pt x="94" y="399"/>
                </a:lnTo>
                <a:lnTo>
                  <a:pt x="94" y="399"/>
                </a:lnTo>
                <a:lnTo>
                  <a:pt x="93" y="402"/>
                </a:lnTo>
                <a:lnTo>
                  <a:pt x="93" y="405"/>
                </a:lnTo>
                <a:lnTo>
                  <a:pt x="94" y="408"/>
                </a:lnTo>
                <a:lnTo>
                  <a:pt x="94" y="408"/>
                </a:lnTo>
                <a:lnTo>
                  <a:pt x="99" y="409"/>
                </a:lnTo>
                <a:lnTo>
                  <a:pt x="106" y="410"/>
                </a:lnTo>
                <a:lnTo>
                  <a:pt x="115" y="411"/>
                </a:lnTo>
                <a:lnTo>
                  <a:pt x="115" y="411"/>
                </a:lnTo>
                <a:lnTo>
                  <a:pt x="115" y="412"/>
                </a:lnTo>
                <a:lnTo>
                  <a:pt x="114" y="414"/>
                </a:lnTo>
                <a:lnTo>
                  <a:pt x="115" y="416"/>
                </a:lnTo>
                <a:lnTo>
                  <a:pt x="120" y="421"/>
                </a:lnTo>
                <a:lnTo>
                  <a:pt x="120" y="421"/>
                </a:lnTo>
                <a:lnTo>
                  <a:pt x="131" y="427"/>
                </a:lnTo>
                <a:lnTo>
                  <a:pt x="148" y="435"/>
                </a:lnTo>
                <a:lnTo>
                  <a:pt x="165" y="443"/>
                </a:lnTo>
                <a:lnTo>
                  <a:pt x="180" y="450"/>
                </a:lnTo>
                <a:lnTo>
                  <a:pt x="180" y="450"/>
                </a:lnTo>
                <a:lnTo>
                  <a:pt x="190" y="455"/>
                </a:lnTo>
                <a:lnTo>
                  <a:pt x="201" y="460"/>
                </a:lnTo>
                <a:lnTo>
                  <a:pt x="213" y="464"/>
                </a:lnTo>
                <a:lnTo>
                  <a:pt x="196" y="574"/>
                </a:lnTo>
                <a:lnTo>
                  <a:pt x="196" y="574"/>
                </a:lnTo>
                <a:lnTo>
                  <a:pt x="181" y="574"/>
                </a:lnTo>
                <a:lnTo>
                  <a:pt x="171" y="574"/>
                </a:lnTo>
                <a:lnTo>
                  <a:pt x="167" y="574"/>
                </a:lnTo>
                <a:lnTo>
                  <a:pt x="167" y="574"/>
                </a:lnTo>
                <a:lnTo>
                  <a:pt x="161" y="614"/>
                </a:lnTo>
                <a:lnTo>
                  <a:pt x="154" y="652"/>
                </a:lnTo>
                <a:lnTo>
                  <a:pt x="154" y="652"/>
                </a:lnTo>
                <a:lnTo>
                  <a:pt x="126" y="705"/>
                </a:lnTo>
                <a:lnTo>
                  <a:pt x="107" y="745"/>
                </a:lnTo>
                <a:lnTo>
                  <a:pt x="101" y="759"/>
                </a:lnTo>
                <a:lnTo>
                  <a:pt x="99" y="767"/>
                </a:lnTo>
                <a:lnTo>
                  <a:pt x="99" y="767"/>
                </a:lnTo>
                <a:lnTo>
                  <a:pt x="99" y="770"/>
                </a:lnTo>
                <a:lnTo>
                  <a:pt x="101" y="772"/>
                </a:lnTo>
                <a:lnTo>
                  <a:pt x="107" y="778"/>
                </a:lnTo>
                <a:lnTo>
                  <a:pt x="115" y="784"/>
                </a:lnTo>
                <a:lnTo>
                  <a:pt x="126" y="791"/>
                </a:lnTo>
                <a:lnTo>
                  <a:pt x="145" y="802"/>
                </a:lnTo>
                <a:lnTo>
                  <a:pt x="151" y="805"/>
                </a:lnTo>
                <a:lnTo>
                  <a:pt x="154" y="805"/>
                </a:lnTo>
                <a:lnTo>
                  <a:pt x="154" y="805"/>
                </a:lnTo>
                <a:lnTo>
                  <a:pt x="156" y="815"/>
                </a:lnTo>
                <a:lnTo>
                  <a:pt x="160" y="837"/>
                </a:lnTo>
                <a:lnTo>
                  <a:pt x="164" y="862"/>
                </a:lnTo>
                <a:lnTo>
                  <a:pt x="167" y="874"/>
                </a:lnTo>
                <a:lnTo>
                  <a:pt x="167" y="874"/>
                </a:lnTo>
                <a:lnTo>
                  <a:pt x="170" y="876"/>
                </a:lnTo>
                <a:lnTo>
                  <a:pt x="177" y="877"/>
                </a:lnTo>
                <a:lnTo>
                  <a:pt x="182" y="878"/>
                </a:lnTo>
                <a:lnTo>
                  <a:pt x="183" y="878"/>
                </a:lnTo>
                <a:lnTo>
                  <a:pt x="183" y="878"/>
                </a:lnTo>
                <a:lnTo>
                  <a:pt x="182" y="880"/>
                </a:lnTo>
                <a:lnTo>
                  <a:pt x="181" y="885"/>
                </a:lnTo>
                <a:lnTo>
                  <a:pt x="181" y="889"/>
                </a:lnTo>
                <a:lnTo>
                  <a:pt x="182" y="890"/>
                </a:lnTo>
                <a:lnTo>
                  <a:pt x="183" y="891"/>
                </a:lnTo>
                <a:lnTo>
                  <a:pt x="183" y="891"/>
                </a:lnTo>
                <a:lnTo>
                  <a:pt x="199" y="896"/>
                </a:lnTo>
                <a:lnTo>
                  <a:pt x="210" y="899"/>
                </a:lnTo>
                <a:lnTo>
                  <a:pt x="210" y="899"/>
                </a:lnTo>
                <a:lnTo>
                  <a:pt x="201" y="946"/>
                </a:lnTo>
                <a:lnTo>
                  <a:pt x="195" y="983"/>
                </a:lnTo>
                <a:lnTo>
                  <a:pt x="192" y="999"/>
                </a:lnTo>
                <a:lnTo>
                  <a:pt x="188" y="1011"/>
                </a:lnTo>
                <a:lnTo>
                  <a:pt x="188" y="1011"/>
                </a:lnTo>
                <a:lnTo>
                  <a:pt x="179" y="1038"/>
                </a:lnTo>
                <a:lnTo>
                  <a:pt x="163" y="1072"/>
                </a:lnTo>
                <a:lnTo>
                  <a:pt x="155" y="1089"/>
                </a:lnTo>
                <a:lnTo>
                  <a:pt x="146" y="1103"/>
                </a:lnTo>
                <a:lnTo>
                  <a:pt x="137" y="1115"/>
                </a:lnTo>
                <a:lnTo>
                  <a:pt x="133" y="1120"/>
                </a:lnTo>
                <a:lnTo>
                  <a:pt x="129" y="1122"/>
                </a:lnTo>
                <a:lnTo>
                  <a:pt x="129" y="1122"/>
                </a:lnTo>
                <a:lnTo>
                  <a:pt x="113" y="1132"/>
                </a:lnTo>
                <a:lnTo>
                  <a:pt x="100" y="1138"/>
                </a:lnTo>
                <a:lnTo>
                  <a:pt x="86" y="1143"/>
                </a:lnTo>
                <a:lnTo>
                  <a:pt x="86" y="1143"/>
                </a:lnTo>
                <a:lnTo>
                  <a:pt x="83" y="1147"/>
                </a:lnTo>
                <a:lnTo>
                  <a:pt x="82" y="1148"/>
                </a:lnTo>
                <a:lnTo>
                  <a:pt x="82" y="1148"/>
                </a:lnTo>
                <a:lnTo>
                  <a:pt x="65" y="1151"/>
                </a:lnTo>
                <a:lnTo>
                  <a:pt x="52" y="1153"/>
                </a:lnTo>
                <a:lnTo>
                  <a:pt x="44" y="1153"/>
                </a:lnTo>
                <a:lnTo>
                  <a:pt x="44" y="1153"/>
                </a:lnTo>
                <a:lnTo>
                  <a:pt x="37" y="1151"/>
                </a:lnTo>
                <a:lnTo>
                  <a:pt x="29" y="1147"/>
                </a:lnTo>
                <a:lnTo>
                  <a:pt x="18" y="1145"/>
                </a:lnTo>
                <a:lnTo>
                  <a:pt x="12" y="1143"/>
                </a:lnTo>
                <a:lnTo>
                  <a:pt x="5" y="1143"/>
                </a:lnTo>
                <a:lnTo>
                  <a:pt x="5" y="1143"/>
                </a:lnTo>
                <a:lnTo>
                  <a:pt x="2" y="1145"/>
                </a:lnTo>
                <a:lnTo>
                  <a:pt x="1" y="1147"/>
                </a:lnTo>
                <a:lnTo>
                  <a:pt x="0" y="1149"/>
                </a:lnTo>
                <a:lnTo>
                  <a:pt x="0" y="1152"/>
                </a:lnTo>
                <a:lnTo>
                  <a:pt x="3" y="1160"/>
                </a:lnTo>
                <a:lnTo>
                  <a:pt x="9" y="1170"/>
                </a:lnTo>
                <a:lnTo>
                  <a:pt x="17" y="1179"/>
                </a:lnTo>
                <a:lnTo>
                  <a:pt x="25" y="1190"/>
                </a:lnTo>
                <a:lnTo>
                  <a:pt x="39" y="1204"/>
                </a:lnTo>
                <a:lnTo>
                  <a:pt x="39" y="1204"/>
                </a:lnTo>
                <a:lnTo>
                  <a:pt x="46" y="1209"/>
                </a:lnTo>
                <a:lnTo>
                  <a:pt x="56" y="1215"/>
                </a:lnTo>
                <a:lnTo>
                  <a:pt x="79" y="1226"/>
                </a:lnTo>
                <a:lnTo>
                  <a:pt x="107" y="1239"/>
                </a:lnTo>
                <a:lnTo>
                  <a:pt x="107" y="1239"/>
                </a:lnTo>
                <a:lnTo>
                  <a:pt x="108" y="1246"/>
                </a:lnTo>
                <a:lnTo>
                  <a:pt x="109" y="1252"/>
                </a:lnTo>
                <a:lnTo>
                  <a:pt x="111" y="1254"/>
                </a:lnTo>
                <a:lnTo>
                  <a:pt x="112" y="1255"/>
                </a:lnTo>
                <a:lnTo>
                  <a:pt x="112" y="1255"/>
                </a:lnTo>
                <a:lnTo>
                  <a:pt x="119" y="1257"/>
                </a:lnTo>
                <a:lnTo>
                  <a:pt x="132" y="1257"/>
                </a:lnTo>
                <a:lnTo>
                  <a:pt x="146" y="1257"/>
                </a:lnTo>
                <a:lnTo>
                  <a:pt x="151" y="1257"/>
                </a:lnTo>
                <a:lnTo>
                  <a:pt x="154" y="1255"/>
                </a:lnTo>
                <a:lnTo>
                  <a:pt x="154" y="1255"/>
                </a:lnTo>
                <a:lnTo>
                  <a:pt x="156" y="1253"/>
                </a:lnTo>
                <a:lnTo>
                  <a:pt x="157" y="1247"/>
                </a:lnTo>
                <a:lnTo>
                  <a:pt x="160" y="1232"/>
                </a:lnTo>
                <a:lnTo>
                  <a:pt x="162" y="1204"/>
                </a:lnTo>
                <a:lnTo>
                  <a:pt x="162" y="1204"/>
                </a:lnTo>
                <a:lnTo>
                  <a:pt x="165" y="1198"/>
                </a:lnTo>
                <a:lnTo>
                  <a:pt x="174" y="1186"/>
                </a:lnTo>
                <a:lnTo>
                  <a:pt x="198" y="1154"/>
                </a:lnTo>
                <a:lnTo>
                  <a:pt x="221" y="1122"/>
                </a:lnTo>
                <a:lnTo>
                  <a:pt x="231" y="1109"/>
                </a:lnTo>
                <a:lnTo>
                  <a:pt x="235" y="1101"/>
                </a:lnTo>
                <a:lnTo>
                  <a:pt x="235" y="1101"/>
                </a:lnTo>
                <a:lnTo>
                  <a:pt x="243" y="1080"/>
                </a:lnTo>
                <a:lnTo>
                  <a:pt x="260" y="1047"/>
                </a:lnTo>
                <a:lnTo>
                  <a:pt x="291" y="982"/>
                </a:lnTo>
                <a:lnTo>
                  <a:pt x="291" y="982"/>
                </a:lnTo>
                <a:lnTo>
                  <a:pt x="300" y="957"/>
                </a:lnTo>
                <a:lnTo>
                  <a:pt x="310" y="928"/>
                </a:lnTo>
                <a:lnTo>
                  <a:pt x="320" y="896"/>
                </a:lnTo>
                <a:lnTo>
                  <a:pt x="350" y="896"/>
                </a:lnTo>
                <a:lnTo>
                  <a:pt x="350" y="896"/>
                </a:lnTo>
                <a:lnTo>
                  <a:pt x="351" y="912"/>
                </a:lnTo>
                <a:lnTo>
                  <a:pt x="354" y="926"/>
                </a:lnTo>
                <a:lnTo>
                  <a:pt x="355" y="933"/>
                </a:lnTo>
                <a:lnTo>
                  <a:pt x="358" y="939"/>
                </a:lnTo>
                <a:lnTo>
                  <a:pt x="358" y="939"/>
                </a:lnTo>
                <a:lnTo>
                  <a:pt x="383" y="977"/>
                </a:lnTo>
                <a:lnTo>
                  <a:pt x="397" y="999"/>
                </a:lnTo>
                <a:lnTo>
                  <a:pt x="402" y="1009"/>
                </a:lnTo>
                <a:lnTo>
                  <a:pt x="405" y="1016"/>
                </a:lnTo>
                <a:lnTo>
                  <a:pt x="405" y="1016"/>
                </a:lnTo>
                <a:lnTo>
                  <a:pt x="410" y="1029"/>
                </a:lnTo>
                <a:lnTo>
                  <a:pt x="418" y="1048"/>
                </a:lnTo>
                <a:lnTo>
                  <a:pt x="429" y="1070"/>
                </a:lnTo>
                <a:lnTo>
                  <a:pt x="438" y="1089"/>
                </a:lnTo>
                <a:lnTo>
                  <a:pt x="438" y="1089"/>
                </a:lnTo>
                <a:lnTo>
                  <a:pt x="444" y="1098"/>
                </a:lnTo>
                <a:lnTo>
                  <a:pt x="449" y="1108"/>
                </a:lnTo>
                <a:lnTo>
                  <a:pt x="457" y="1132"/>
                </a:lnTo>
                <a:lnTo>
                  <a:pt x="461" y="1143"/>
                </a:lnTo>
                <a:lnTo>
                  <a:pt x="463" y="1157"/>
                </a:lnTo>
                <a:lnTo>
                  <a:pt x="464" y="1167"/>
                </a:lnTo>
                <a:lnTo>
                  <a:pt x="464" y="1178"/>
                </a:lnTo>
                <a:lnTo>
                  <a:pt x="464" y="1178"/>
                </a:lnTo>
                <a:lnTo>
                  <a:pt x="463" y="1188"/>
                </a:lnTo>
                <a:lnTo>
                  <a:pt x="462" y="1197"/>
                </a:lnTo>
                <a:lnTo>
                  <a:pt x="457" y="1211"/>
                </a:lnTo>
                <a:lnTo>
                  <a:pt x="451" y="1221"/>
                </a:lnTo>
                <a:lnTo>
                  <a:pt x="449" y="1224"/>
                </a:lnTo>
                <a:lnTo>
                  <a:pt x="448" y="1226"/>
                </a:lnTo>
                <a:lnTo>
                  <a:pt x="448" y="1226"/>
                </a:lnTo>
                <a:lnTo>
                  <a:pt x="432" y="1229"/>
                </a:lnTo>
                <a:lnTo>
                  <a:pt x="425" y="1232"/>
                </a:lnTo>
                <a:lnTo>
                  <a:pt x="423" y="1233"/>
                </a:lnTo>
                <a:lnTo>
                  <a:pt x="422" y="1234"/>
                </a:lnTo>
                <a:lnTo>
                  <a:pt x="422" y="1234"/>
                </a:lnTo>
                <a:lnTo>
                  <a:pt x="420" y="1238"/>
                </a:lnTo>
                <a:lnTo>
                  <a:pt x="418" y="1244"/>
                </a:lnTo>
                <a:lnTo>
                  <a:pt x="413" y="1251"/>
                </a:lnTo>
                <a:lnTo>
                  <a:pt x="413" y="1251"/>
                </a:lnTo>
                <a:lnTo>
                  <a:pt x="407" y="1252"/>
                </a:lnTo>
                <a:lnTo>
                  <a:pt x="393" y="1255"/>
                </a:lnTo>
                <a:lnTo>
                  <a:pt x="385" y="1258"/>
                </a:lnTo>
                <a:lnTo>
                  <a:pt x="379" y="1261"/>
                </a:lnTo>
                <a:lnTo>
                  <a:pt x="373" y="1265"/>
                </a:lnTo>
                <a:lnTo>
                  <a:pt x="372" y="1266"/>
                </a:lnTo>
                <a:lnTo>
                  <a:pt x="370" y="1269"/>
                </a:lnTo>
                <a:lnTo>
                  <a:pt x="370" y="1269"/>
                </a:lnTo>
                <a:lnTo>
                  <a:pt x="370" y="1270"/>
                </a:lnTo>
                <a:lnTo>
                  <a:pt x="372" y="1272"/>
                </a:lnTo>
                <a:lnTo>
                  <a:pt x="376" y="1274"/>
                </a:lnTo>
                <a:lnTo>
                  <a:pt x="383" y="1276"/>
                </a:lnTo>
                <a:lnTo>
                  <a:pt x="392" y="1277"/>
                </a:lnTo>
                <a:lnTo>
                  <a:pt x="411" y="1277"/>
                </a:lnTo>
                <a:lnTo>
                  <a:pt x="426" y="1277"/>
                </a:lnTo>
                <a:lnTo>
                  <a:pt x="426" y="1277"/>
                </a:lnTo>
                <a:lnTo>
                  <a:pt x="444" y="1276"/>
                </a:lnTo>
                <a:lnTo>
                  <a:pt x="470" y="1273"/>
                </a:lnTo>
                <a:lnTo>
                  <a:pt x="524" y="1269"/>
                </a:lnTo>
                <a:lnTo>
                  <a:pt x="524" y="1269"/>
                </a:lnTo>
                <a:lnTo>
                  <a:pt x="541" y="1267"/>
                </a:lnTo>
                <a:lnTo>
                  <a:pt x="553" y="1265"/>
                </a:lnTo>
                <a:lnTo>
                  <a:pt x="556" y="1264"/>
                </a:lnTo>
                <a:lnTo>
                  <a:pt x="560" y="1260"/>
                </a:lnTo>
                <a:lnTo>
                  <a:pt x="561" y="1257"/>
                </a:lnTo>
                <a:lnTo>
                  <a:pt x="562" y="1251"/>
                </a:lnTo>
                <a:lnTo>
                  <a:pt x="562" y="1251"/>
                </a:lnTo>
                <a:lnTo>
                  <a:pt x="561" y="1245"/>
                </a:lnTo>
                <a:lnTo>
                  <a:pt x="559" y="1239"/>
                </a:lnTo>
                <a:lnTo>
                  <a:pt x="553" y="1227"/>
                </a:lnTo>
                <a:lnTo>
                  <a:pt x="544" y="1215"/>
                </a:lnTo>
                <a:lnTo>
                  <a:pt x="542" y="1209"/>
                </a:lnTo>
                <a:lnTo>
                  <a:pt x="541" y="1204"/>
                </a:lnTo>
                <a:lnTo>
                  <a:pt x="541" y="1204"/>
                </a:lnTo>
                <a:lnTo>
                  <a:pt x="539" y="1185"/>
                </a:lnTo>
                <a:lnTo>
                  <a:pt x="538" y="1152"/>
                </a:lnTo>
                <a:lnTo>
                  <a:pt x="536" y="1132"/>
                </a:lnTo>
                <a:lnTo>
                  <a:pt x="534" y="1109"/>
                </a:lnTo>
                <a:lnTo>
                  <a:pt x="529" y="1086"/>
                </a:lnTo>
                <a:lnTo>
                  <a:pt x="524" y="1063"/>
                </a:lnTo>
                <a:lnTo>
                  <a:pt x="524" y="1063"/>
                </a:lnTo>
                <a:lnTo>
                  <a:pt x="513" y="1024"/>
                </a:lnTo>
                <a:lnTo>
                  <a:pt x="505" y="998"/>
                </a:lnTo>
                <a:lnTo>
                  <a:pt x="497" y="978"/>
                </a:lnTo>
                <a:lnTo>
                  <a:pt x="486" y="955"/>
                </a:lnTo>
                <a:lnTo>
                  <a:pt x="486" y="955"/>
                </a:lnTo>
                <a:lnTo>
                  <a:pt x="474" y="932"/>
                </a:lnTo>
                <a:lnTo>
                  <a:pt x="466" y="910"/>
                </a:lnTo>
                <a:lnTo>
                  <a:pt x="460" y="892"/>
                </a:lnTo>
                <a:lnTo>
                  <a:pt x="456" y="878"/>
                </a:lnTo>
                <a:lnTo>
                  <a:pt x="456" y="878"/>
                </a:lnTo>
                <a:lnTo>
                  <a:pt x="453" y="861"/>
                </a:lnTo>
                <a:lnTo>
                  <a:pt x="447" y="839"/>
                </a:lnTo>
                <a:lnTo>
                  <a:pt x="438" y="810"/>
                </a:lnTo>
                <a:lnTo>
                  <a:pt x="481" y="810"/>
                </a:lnTo>
                <a:lnTo>
                  <a:pt x="481" y="561"/>
                </a:lnTo>
                <a:lnTo>
                  <a:pt x="481" y="561"/>
                </a:lnTo>
                <a:lnTo>
                  <a:pt x="480" y="433"/>
                </a:lnTo>
                <a:lnTo>
                  <a:pt x="480" y="355"/>
                </a:lnTo>
                <a:lnTo>
                  <a:pt x="480" y="325"/>
                </a:lnTo>
                <a:lnTo>
                  <a:pt x="481" y="304"/>
                </a:lnTo>
                <a:lnTo>
                  <a:pt x="481" y="304"/>
                </a:lnTo>
                <a:lnTo>
                  <a:pt x="482" y="297"/>
                </a:lnTo>
                <a:lnTo>
                  <a:pt x="481" y="290"/>
                </a:lnTo>
                <a:lnTo>
                  <a:pt x="479" y="274"/>
                </a:lnTo>
                <a:lnTo>
                  <a:pt x="475" y="258"/>
                </a:lnTo>
                <a:lnTo>
                  <a:pt x="469" y="242"/>
                </a:lnTo>
                <a:lnTo>
                  <a:pt x="463" y="228"/>
                </a:lnTo>
                <a:lnTo>
                  <a:pt x="457" y="215"/>
                </a:lnTo>
                <a:lnTo>
                  <a:pt x="448" y="198"/>
                </a:lnTo>
                <a:lnTo>
                  <a:pt x="448" y="198"/>
                </a:lnTo>
                <a:lnTo>
                  <a:pt x="433" y="177"/>
                </a:lnTo>
                <a:lnTo>
                  <a:pt x="426" y="167"/>
                </a:lnTo>
                <a:lnTo>
                  <a:pt x="426" y="167"/>
                </a:lnTo>
                <a:lnTo>
                  <a:pt x="424" y="153"/>
                </a:lnTo>
                <a:lnTo>
                  <a:pt x="419" y="135"/>
                </a:lnTo>
                <a:lnTo>
                  <a:pt x="413" y="112"/>
                </a:lnTo>
                <a:lnTo>
                  <a:pt x="413" y="112"/>
                </a:lnTo>
                <a:lnTo>
                  <a:pt x="407" y="88"/>
                </a:lnTo>
                <a:lnTo>
                  <a:pt x="402" y="68"/>
                </a:lnTo>
                <a:lnTo>
                  <a:pt x="399" y="60"/>
                </a:lnTo>
                <a:lnTo>
                  <a:pt x="395" y="52"/>
                </a:lnTo>
                <a:lnTo>
                  <a:pt x="391" y="43"/>
                </a:lnTo>
                <a:lnTo>
                  <a:pt x="383" y="35"/>
                </a:lnTo>
                <a:lnTo>
                  <a:pt x="383" y="35"/>
                </a:lnTo>
                <a:lnTo>
                  <a:pt x="368" y="21"/>
                </a:lnTo>
                <a:lnTo>
                  <a:pt x="361" y="15"/>
                </a:lnTo>
                <a:lnTo>
                  <a:pt x="354" y="10"/>
                </a:lnTo>
                <a:lnTo>
                  <a:pt x="345" y="6"/>
                </a:lnTo>
                <a:lnTo>
                  <a:pt x="338" y="4"/>
                </a:lnTo>
                <a:lnTo>
                  <a:pt x="331" y="2"/>
                </a:lnTo>
                <a:lnTo>
                  <a:pt x="324" y="0"/>
                </a:lnTo>
                <a:lnTo>
                  <a:pt x="324" y="0"/>
                </a:lnTo>
                <a:lnTo>
                  <a:pt x="316" y="0"/>
                </a:lnTo>
                <a:lnTo>
                  <a:pt x="305" y="3"/>
                </a:lnTo>
                <a:lnTo>
                  <a:pt x="283" y="9"/>
                </a:lnTo>
                <a:lnTo>
                  <a:pt x="256" y="17"/>
                </a:lnTo>
                <a:lnTo>
                  <a:pt x="256" y="17"/>
                </a:lnTo>
                <a:lnTo>
                  <a:pt x="251" y="21"/>
                </a:lnTo>
                <a:lnTo>
                  <a:pt x="241" y="27"/>
                </a:lnTo>
                <a:lnTo>
                  <a:pt x="227" y="36"/>
                </a:lnTo>
                <a:lnTo>
                  <a:pt x="221" y="42"/>
                </a:lnTo>
                <a:lnTo>
                  <a:pt x="218" y="48"/>
                </a:lnTo>
                <a:lnTo>
                  <a:pt x="218" y="48"/>
                </a:lnTo>
                <a:lnTo>
                  <a:pt x="214" y="55"/>
                </a:lnTo>
                <a:lnTo>
                  <a:pt x="212" y="63"/>
                </a:lnTo>
                <a:lnTo>
                  <a:pt x="211" y="74"/>
                </a:lnTo>
                <a:lnTo>
                  <a:pt x="210" y="85"/>
                </a:lnTo>
                <a:lnTo>
                  <a:pt x="210" y="94"/>
                </a:lnTo>
                <a:lnTo>
                  <a:pt x="210" y="104"/>
                </a:lnTo>
                <a:lnTo>
                  <a:pt x="211" y="111"/>
                </a:lnTo>
                <a:lnTo>
                  <a:pt x="213" y="116"/>
                </a:lnTo>
                <a:lnTo>
                  <a:pt x="213" y="116"/>
                </a:lnTo>
                <a:lnTo>
                  <a:pt x="218" y="123"/>
                </a:lnTo>
                <a:lnTo>
                  <a:pt x="223" y="130"/>
                </a:lnTo>
                <a:lnTo>
                  <a:pt x="225" y="136"/>
                </a:lnTo>
                <a:lnTo>
                  <a:pt x="226" y="142"/>
                </a:lnTo>
                <a:lnTo>
                  <a:pt x="226" y="142"/>
                </a:lnTo>
                <a:lnTo>
                  <a:pt x="225" y="154"/>
                </a:lnTo>
                <a:lnTo>
                  <a:pt x="224" y="160"/>
                </a:lnTo>
                <a:lnTo>
                  <a:pt x="221" y="164"/>
                </a:lnTo>
                <a:lnTo>
                  <a:pt x="221" y="164"/>
                </a:lnTo>
                <a:lnTo>
                  <a:pt x="221" y="164"/>
                </a:lnTo>
                <a:lnTo>
                  <a:pt x="223" y="165"/>
                </a:lnTo>
                <a:lnTo>
                  <a:pt x="227" y="168"/>
                </a:lnTo>
                <a:lnTo>
                  <a:pt x="235" y="172"/>
                </a:lnTo>
                <a:lnTo>
                  <a:pt x="235" y="172"/>
                </a:lnTo>
                <a:lnTo>
                  <a:pt x="233" y="177"/>
                </a:lnTo>
                <a:lnTo>
                  <a:pt x="232" y="180"/>
                </a:lnTo>
                <a:lnTo>
                  <a:pt x="233" y="183"/>
                </a:lnTo>
                <a:lnTo>
                  <a:pt x="235" y="185"/>
                </a:lnTo>
                <a:lnTo>
                  <a:pt x="235" y="185"/>
                </a:lnTo>
                <a:lnTo>
                  <a:pt x="238" y="187"/>
                </a:lnTo>
                <a:lnTo>
                  <a:pt x="239" y="187"/>
                </a:lnTo>
                <a:lnTo>
                  <a:pt x="242" y="190"/>
                </a:lnTo>
                <a:lnTo>
                  <a:pt x="243" y="193"/>
                </a:lnTo>
                <a:lnTo>
                  <a:pt x="243" y="193"/>
                </a:lnTo>
                <a:lnTo>
                  <a:pt x="245" y="197"/>
                </a:lnTo>
                <a:lnTo>
                  <a:pt x="249" y="199"/>
                </a:lnTo>
                <a:lnTo>
                  <a:pt x="251" y="200"/>
                </a:lnTo>
                <a:lnTo>
                  <a:pt x="251" y="202"/>
                </a:lnTo>
                <a:lnTo>
                  <a:pt x="251" y="202"/>
                </a:lnTo>
                <a:lnTo>
                  <a:pt x="250" y="204"/>
                </a:lnTo>
                <a:lnTo>
                  <a:pt x="249" y="208"/>
                </a:lnTo>
                <a:lnTo>
                  <a:pt x="250" y="209"/>
                </a:lnTo>
                <a:lnTo>
                  <a:pt x="250" y="211"/>
                </a:lnTo>
                <a:lnTo>
                  <a:pt x="252" y="212"/>
                </a:lnTo>
                <a:lnTo>
                  <a:pt x="256" y="215"/>
                </a:lnTo>
                <a:lnTo>
                  <a:pt x="256" y="215"/>
                </a:lnTo>
                <a:lnTo>
                  <a:pt x="261" y="216"/>
                </a:lnTo>
                <a:lnTo>
                  <a:pt x="266" y="217"/>
                </a:lnTo>
                <a:lnTo>
                  <a:pt x="277" y="216"/>
                </a:lnTo>
                <a:lnTo>
                  <a:pt x="291" y="215"/>
                </a:lnTo>
                <a:lnTo>
                  <a:pt x="299" y="22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4">
            <a:extLst>
              <a:ext uri="{FF2B5EF4-FFF2-40B4-BE49-F238E27FC236}">
                <a16:creationId xmlns:a16="http://schemas.microsoft.com/office/drawing/2014/main" id="{EDE2AFB4-3B34-4BCD-B96D-A72FEFE0EF05}"/>
              </a:ext>
            </a:extLst>
          </p:cNvPr>
          <p:cNvSpPr>
            <a:spLocks/>
          </p:cNvSpPr>
          <p:nvPr/>
        </p:nvSpPr>
        <p:spPr bwMode="auto">
          <a:xfrm>
            <a:off x="738838" y="2798929"/>
            <a:ext cx="873390" cy="1563445"/>
          </a:xfrm>
          <a:custGeom>
            <a:avLst/>
            <a:gdLst>
              <a:gd name="T0" fmla="*/ 356 w 686"/>
              <a:gd name="T1" fmla="*/ 171 h 1228"/>
              <a:gd name="T2" fmla="*/ 337 w 686"/>
              <a:gd name="T3" fmla="*/ 183 h 1228"/>
              <a:gd name="T4" fmla="*/ 287 w 686"/>
              <a:gd name="T5" fmla="*/ 284 h 1228"/>
              <a:gd name="T6" fmla="*/ 254 w 686"/>
              <a:gd name="T7" fmla="*/ 346 h 1228"/>
              <a:gd name="T8" fmla="*/ 218 w 686"/>
              <a:gd name="T9" fmla="*/ 458 h 1228"/>
              <a:gd name="T10" fmla="*/ 222 w 686"/>
              <a:gd name="T11" fmla="*/ 537 h 1228"/>
              <a:gd name="T12" fmla="*/ 272 w 686"/>
              <a:gd name="T13" fmla="*/ 552 h 1228"/>
              <a:gd name="T14" fmla="*/ 261 w 686"/>
              <a:gd name="T15" fmla="*/ 731 h 1228"/>
              <a:gd name="T16" fmla="*/ 255 w 686"/>
              <a:gd name="T17" fmla="*/ 785 h 1228"/>
              <a:gd name="T18" fmla="*/ 234 w 686"/>
              <a:gd name="T19" fmla="*/ 831 h 1228"/>
              <a:gd name="T20" fmla="*/ 213 w 686"/>
              <a:gd name="T21" fmla="*/ 894 h 1228"/>
              <a:gd name="T22" fmla="*/ 116 w 686"/>
              <a:gd name="T23" fmla="*/ 1011 h 1228"/>
              <a:gd name="T24" fmla="*/ 51 w 686"/>
              <a:gd name="T25" fmla="*/ 1081 h 1228"/>
              <a:gd name="T26" fmla="*/ 51 w 686"/>
              <a:gd name="T27" fmla="*/ 1088 h 1228"/>
              <a:gd name="T28" fmla="*/ 29 w 686"/>
              <a:gd name="T29" fmla="*/ 1096 h 1228"/>
              <a:gd name="T30" fmla="*/ 0 w 686"/>
              <a:gd name="T31" fmla="*/ 1144 h 1228"/>
              <a:gd name="T32" fmla="*/ 93 w 686"/>
              <a:gd name="T33" fmla="*/ 1217 h 1228"/>
              <a:gd name="T34" fmla="*/ 152 w 686"/>
              <a:gd name="T35" fmla="*/ 1227 h 1228"/>
              <a:gd name="T36" fmla="*/ 188 w 686"/>
              <a:gd name="T37" fmla="*/ 1202 h 1228"/>
              <a:gd name="T38" fmla="*/ 160 w 686"/>
              <a:gd name="T39" fmla="*/ 1193 h 1228"/>
              <a:gd name="T40" fmla="*/ 132 w 686"/>
              <a:gd name="T41" fmla="*/ 1170 h 1228"/>
              <a:gd name="T42" fmla="*/ 137 w 686"/>
              <a:gd name="T43" fmla="*/ 1112 h 1228"/>
              <a:gd name="T44" fmla="*/ 194 w 686"/>
              <a:gd name="T45" fmla="*/ 1033 h 1228"/>
              <a:gd name="T46" fmla="*/ 299 w 686"/>
              <a:gd name="T47" fmla="*/ 939 h 1228"/>
              <a:gd name="T48" fmla="*/ 349 w 686"/>
              <a:gd name="T49" fmla="*/ 862 h 1228"/>
              <a:gd name="T50" fmla="*/ 436 w 686"/>
              <a:gd name="T51" fmla="*/ 874 h 1228"/>
              <a:gd name="T52" fmla="*/ 443 w 686"/>
              <a:gd name="T53" fmla="*/ 978 h 1228"/>
              <a:gd name="T54" fmla="*/ 461 w 686"/>
              <a:gd name="T55" fmla="*/ 1107 h 1228"/>
              <a:gd name="T56" fmla="*/ 496 w 686"/>
              <a:gd name="T57" fmla="*/ 1227 h 1228"/>
              <a:gd name="T58" fmla="*/ 659 w 686"/>
              <a:gd name="T59" fmla="*/ 1212 h 1228"/>
              <a:gd name="T60" fmla="*/ 667 w 686"/>
              <a:gd name="T61" fmla="*/ 1193 h 1228"/>
              <a:gd name="T62" fmla="*/ 602 w 686"/>
              <a:gd name="T63" fmla="*/ 1172 h 1228"/>
              <a:gd name="T64" fmla="*/ 570 w 686"/>
              <a:gd name="T65" fmla="*/ 1107 h 1228"/>
              <a:gd name="T66" fmla="*/ 547 w 686"/>
              <a:gd name="T67" fmla="*/ 971 h 1228"/>
              <a:gd name="T68" fmla="*/ 523 w 686"/>
              <a:gd name="T69" fmla="*/ 770 h 1228"/>
              <a:gd name="T70" fmla="*/ 477 w 686"/>
              <a:gd name="T71" fmla="*/ 516 h 1228"/>
              <a:gd name="T72" fmla="*/ 552 w 686"/>
              <a:gd name="T73" fmla="*/ 475 h 1228"/>
              <a:gd name="T74" fmla="*/ 616 w 686"/>
              <a:gd name="T75" fmla="*/ 459 h 1228"/>
              <a:gd name="T76" fmla="*/ 636 w 686"/>
              <a:gd name="T77" fmla="*/ 440 h 1228"/>
              <a:gd name="T78" fmla="*/ 657 w 686"/>
              <a:gd name="T79" fmla="*/ 413 h 1228"/>
              <a:gd name="T80" fmla="*/ 686 w 686"/>
              <a:gd name="T81" fmla="*/ 373 h 1228"/>
              <a:gd name="T82" fmla="*/ 617 w 686"/>
              <a:gd name="T83" fmla="*/ 391 h 1228"/>
              <a:gd name="T84" fmla="*/ 578 w 686"/>
              <a:gd name="T85" fmla="*/ 401 h 1228"/>
              <a:gd name="T86" fmla="*/ 556 w 686"/>
              <a:gd name="T87" fmla="*/ 402 h 1228"/>
              <a:gd name="T88" fmla="*/ 520 w 686"/>
              <a:gd name="T89" fmla="*/ 401 h 1228"/>
              <a:gd name="T90" fmla="*/ 472 w 686"/>
              <a:gd name="T91" fmla="*/ 338 h 1228"/>
              <a:gd name="T92" fmla="*/ 450 w 686"/>
              <a:gd name="T93" fmla="*/ 234 h 1228"/>
              <a:gd name="T94" fmla="*/ 460 w 686"/>
              <a:gd name="T95" fmla="*/ 202 h 1228"/>
              <a:gd name="T96" fmla="*/ 493 w 686"/>
              <a:gd name="T97" fmla="*/ 203 h 1228"/>
              <a:gd name="T98" fmla="*/ 516 w 686"/>
              <a:gd name="T99" fmla="*/ 167 h 1228"/>
              <a:gd name="T100" fmla="*/ 526 w 686"/>
              <a:gd name="T101" fmla="*/ 160 h 1228"/>
              <a:gd name="T102" fmla="*/ 528 w 686"/>
              <a:gd name="T103" fmla="*/ 126 h 1228"/>
              <a:gd name="T104" fmla="*/ 554 w 686"/>
              <a:gd name="T105" fmla="*/ 98 h 1228"/>
              <a:gd name="T106" fmla="*/ 570 w 686"/>
              <a:gd name="T107" fmla="*/ 94 h 1228"/>
              <a:gd name="T108" fmla="*/ 567 w 686"/>
              <a:gd name="T109" fmla="*/ 63 h 1228"/>
              <a:gd name="T110" fmla="*/ 548 w 686"/>
              <a:gd name="T111" fmla="*/ 21 h 1228"/>
              <a:gd name="T112" fmla="*/ 512 w 686"/>
              <a:gd name="T113" fmla="*/ 2 h 1228"/>
              <a:gd name="T114" fmla="*/ 443 w 686"/>
              <a:gd name="T115" fmla="*/ 1 h 1228"/>
              <a:gd name="T116" fmla="*/ 414 w 686"/>
              <a:gd name="T117" fmla="*/ 21 h 1228"/>
              <a:gd name="T118" fmla="*/ 397 w 686"/>
              <a:gd name="T119" fmla="*/ 63 h 1228"/>
              <a:gd name="T120" fmla="*/ 384 w 686"/>
              <a:gd name="T121" fmla="*/ 90 h 1228"/>
              <a:gd name="T122" fmla="*/ 375 w 686"/>
              <a:gd name="T123" fmla="*/ 108 h 1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86" h="1228">
                <a:moveTo>
                  <a:pt x="373" y="133"/>
                </a:moveTo>
                <a:lnTo>
                  <a:pt x="373" y="133"/>
                </a:lnTo>
                <a:lnTo>
                  <a:pt x="368" y="148"/>
                </a:lnTo>
                <a:lnTo>
                  <a:pt x="365" y="160"/>
                </a:lnTo>
                <a:lnTo>
                  <a:pt x="361" y="167"/>
                </a:lnTo>
                <a:lnTo>
                  <a:pt x="361" y="167"/>
                </a:lnTo>
                <a:lnTo>
                  <a:pt x="356" y="171"/>
                </a:lnTo>
                <a:lnTo>
                  <a:pt x="352" y="173"/>
                </a:lnTo>
                <a:lnTo>
                  <a:pt x="346" y="176"/>
                </a:lnTo>
                <a:lnTo>
                  <a:pt x="346" y="176"/>
                </a:lnTo>
                <a:lnTo>
                  <a:pt x="344" y="176"/>
                </a:lnTo>
                <a:lnTo>
                  <a:pt x="342" y="176"/>
                </a:lnTo>
                <a:lnTo>
                  <a:pt x="340" y="177"/>
                </a:lnTo>
                <a:lnTo>
                  <a:pt x="337" y="183"/>
                </a:lnTo>
                <a:lnTo>
                  <a:pt x="337" y="183"/>
                </a:lnTo>
                <a:lnTo>
                  <a:pt x="335" y="195"/>
                </a:lnTo>
                <a:lnTo>
                  <a:pt x="330" y="207"/>
                </a:lnTo>
                <a:lnTo>
                  <a:pt x="330" y="207"/>
                </a:lnTo>
                <a:lnTo>
                  <a:pt x="309" y="245"/>
                </a:lnTo>
                <a:lnTo>
                  <a:pt x="296" y="269"/>
                </a:lnTo>
                <a:lnTo>
                  <a:pt x="287" y="284"/>
                </a:lnTo>
                <a:lnTo>
                  <a:pt x="287" y="284"/>
                </a:lnTo>
                <a:lnTo>
                  <a:pt x="283" y="296"/>
                </a:lnTo>
                <a:lnTo>
                  <a:pt x="275" y="309"/>
                </a:lnTo>
                <a:lnTo>
                  <a:pt x="268" y="323"/>
                </a:lnTo>
                <a:lnTo>
                  <a:pt x="268" y="323"/>
                </a:lnTo>
                <a:lnTo>
                  <a:pt x="263" y="329"/>
                </a:lnTo>
                <a:lnTo>
                  <a:pt x="254" y="346"/>
                </a:lnTo>
                <a:lnTo>
                  <a:pt x="241" y="371"/>
                </a:lnTo>
                <a:lnTo>
                  <a:pt x="235" y="385"/>
                </a:lnTo>
                <a:lnTo>
                  <a:pt x="229" y="401"/>
                </a:lnTo>
                <a:lnTo>
                  <a:pt x="229" y="401"/>
                </a:lnTo>
                <a:lnTo>
                  <a:pt x="224" y="418"/>
                </a:lnTo>
                <a:lnTo>
                  <a:pt x="221" y="438"/>
                </a:lnTo>
                <a:lnTo>
                  <a:pt x="218" y="458"/>
                </a:lnTo>
                <a:lnTo>
                  <a:pt x="216" y="478"/>
                </a:lnTo>
                <a:lnTo>
                  <a:pt x="216" y="498"/>
                </a:lnTo>
                <a:lnTo>
                  <a:pt x="217" y="515"/>
                </a:lnTo>
                <a:lnTo>
                  <a:pt x="218" y="528"/>
                </a:lnTo>
                <a:lnTo>
                  <a:pt x="219" y="533"/>
                </a:lnTo>
                <a:lnTo>
                  <a:pt x="222" y="537"/>
                </a:lnTo>
                <a:lnTo>
                  <a:pt x="222" y="537"/>
                </a:lnTo>
                <a:lnTo>
                  <a:pt x="223" y="539"/>
                </a:lnTo>
                <a:lnTo>
                  <a:pt x="227" y="541"/>
                </a:lnTo>
                <a:lnTo>
                  <a:pt x="234" y="546"/>
                </a:lnTo>
                <a:lnTo>
                  <a:pt x="242" y="548"/>
                </a:lnTo>
                <a:lnTo>
                  <a:pt x="250" y="551"/>
                </a:lnTo>
                <a:lnTo>
                  <a:pt x="265" y="552"/>
                </a:lnTo>
                <a:lnTo>
                  <a:pt x="272" y="552"/>
                </a:lnTo>
                <a:lnTo>
                  <a:pt x="272" y="552"/>
                </a:lnTo>
                <a:lnTo>
                  <a:pt x="266" y="628"/>
                </a:lnTo>
                <a:lnTo>
                  <a:pt x="262" y="684"/>
                </a:lnTo>
                <a:lnTo>
                  <a:pt x="260" y="715"/>
                </a:lnTo>
                <a:lnTo>
                  <a:pt x="260" y="715"/>
                </a:lnTo>
                <a:lnTo>
                  <a:pt x="261" y="725"/>
                </a:lnTo>
                <a:lnTo>
                  <a:pt x="261" y="731"/>
                </a:lnTo>
                <a:lnTo>
                  <a:pt x="262" y="737"/>
                </a:lnTo>
                <a:lnTo>
                  <a:pt x="260" y="743"/>
                </a:lnTo>
                <a:lnTo>
                  <a:pt x="260" y="743"/>
                </a:lnTo>
                <a:lnTo>
                  <a:pt x="259" y="747"/>
                </a:lnTo>
                <a:lnTo>
                  <a:pt x="258" y="753"/>
                </a:lnTo>
                <a:lnTo>
                  <a:pt x="256" y="769"/>
                </a:lnTo>
                <a:lnTo>
                  <a:pt x="255" y="785"/>
                </a:lnTo>
                <a:lnTo>
                  <a:pt x="253" y="797"/>
                </a:lnTo>
                <a:lnTo>
                  <a:pt x="253" y="797"/>
                </a:lnTo>
                <a:lnTo>
                  <a:pt x="248" y="805"/>
                </a:lnTo>
                <a:lnTo>
                  <a:pt x="242" y="813"/>
                </a:lnTo>
                <a:lnTo>
                  <a:pt x="238" y="818"/>
                </a:lnTo>
                <a:lnTo>
                  <a:pt x="236" y="824"/>
                </a:lnTo>
                <a:lnTo>
                  <a:pt x="234" y="831"/>
                </a:lnTo>
                <a:lnTo>
                  <a:pt x="233" y="839"/>
                </a:lnTo>
                <a:lnTo>
                  <a:pt x="233" y="839"/>
                </a:lnTo>
                <a:lnTo>
                  <a:pt x="231" y="857"/>
                </a:lnTo>
                <a:lnTo>
                  <a:pt x="229" y="870"/>
                </a:lnTo>
                <a:lnTo>
                  <a:pt x="225" y="882"/>
                </a:lnTo>
                <a:lnTo>
                  <a:pt x="225" y="882"/>
                </a:lnTo>
                <a:lnTo>
                  <a:pt x="213" y="894"/>
                </a:lnTo>
                <a:lnTo>
                  <a:pt x="185" y="924"/>
                </a:lnTo>
                <a:lnTo>
                  <a:pt x="154" y="958"/>
                </a:lnTo>
                <a:lnTo>
                  <a:pt x="141" y="974"/>
                </a:lnTo>
                <a:lnTo>
                  <a:pt x="132" y="987"/>
                </a:lnTo>
                <a:lnTo>
                  <a:pt x="132" y="987"/>
                </a:lnTo>
                <a:lnTo>
                  <a:pt x="125" y="999"/>
                </a:lnTo>
                <a:lnTo>
                  <a:pt x="116" y="1011"/>
                </a:lnTo>
                <a:lnTo>
                  <a:pt x="98" y="1034"/>
                </a:lnTo>
                <a:lnTo>
                  <a:pt x="81" y="1052"/>
                </a:lnTo>
                <a:lnTo>
                  <a:pt x="74" y="1061"/>
                </a:lnTo>
                <a:lnTo>
                  <a:pt x="74" y="1061"/>
                </a:lnTo>
                <a:lnTo>
                  <a:pt x="71" y="1065"/>
                </a:lnTo>
                <a:lnTo>
                  <a:pt x="62" y="1071"/>
                </a:lnTo>
                <a:lnTo>
                  <a:pt x="51" y="1081"/>
                </a:lnTo>
                <a:lnTo>
                  <a:pt x="51" y="1081"/>
                </a:lnTo>
                <a:lnTo>
                  <a:pt x="50" y="1082"/>
                </a:lnTo>
                <a:lnTo>
                  <a:pt x="49" y="1084"/>
                </a:lnTo>
                <a:lnTo>
                  <a:pt x="50" y="1087"/>
                </a:lnTo>
                <a:lnTo>
                  <a:pt x="51" y="1088"/>
                </a:lnTo>
                <a:lnTo>
                  <a:pt x="51" y="1088"/>
                </a:lnTo>
                <a:lnTo>
                  <a:pt x="51" y="1088"/>
                </a:lnTo>
                <a:lnTo>
                  <a:pt x="51" y="1088"/>
                </a:lnTo>
                <a:lnTo>
                  <a:pt x="41" y="1089"/>
                </a:lnTo>
                <a:lnTo>
                  <a:pt x="35" y="1089"/>
                </a:lnTo>
                <a:lnTo>
                  <a:pt x="32" y="1090"/>
                </a:lnTo>
                <a:lnTo>
                  <a:pt x="31" y="1091"/>
                </a:lnTo>
                <a:lnTo>
                  <a:pt x="31" y="1091"/>
                </a:lnTo>
                <a:lnTo>
                  <a:pt x="29" y="1096"/>
                </a:lnTo>
                <a:lnTo>
                  <a:pt x="23" y="1103"/>
                </a:lnTo>
                <a:lnTo>
                  <a:pt x="17" y="1112"/>
                </a:lnTo>
                <a:lnTo>
                  <a:pt x="12" y="1119"/>
                </a:lnTo>
                <a:lnTo>
                  <a:pt x="12" y="1119"/>
                </a:lnTo>
                <a:lnTo>
                  <a:pt x="4" y="1133"/>
                </a:lnTo>
                <a:lnTo>
                  <a:pt x="1" y="1140"/>
                </a:lnTo>
                <a:lnTo>
                  <a:pt x="0" y="1144"/>
                </a:lnTo>
                <a:lnTo>
                  <a:pt x="0" y="1146"/>
                </a:lnTo>
                <a:lnTo>
                  <a:pt x="0" y="1146"/>
                </a:lnTo>
                <a:lnTo>
                  <a:pt x="4" y="1151"/>
                </a:lnTo>
                <a:lnTo>
                  <a:pt x="13" y="1158"/>
                </a:lnTo>
                <a:lnTo>
                  <a:pt x="42" y="1181"/>
                </a:lnTo>
                <a:lnTo>
                  <a:pt x="73" y="1202"/>
                </a:lnTo>
                <a:lnTo>
                  <a:pt x="93" y="1217"/>
                </a:lnTo>
                <a:lnTo>
                  <a:pt x="93" y="1217"/>
                </a:lnTo>
                <a:lnTo>
                  <a:pt x="106" y="1221"/>
                </a:lnTo>
                <a:lnTo>
                  <a:pt x="119" y="1226"/>
                </a:lnTo>
                <a:lnTo>
                  <a:pt x="135" y="1228"/>
                </a:lnTo>
                <a:lnTo>
                  <a:pt x="143" y="1228"/>
                </a:lnTo>
                <a:lnTo>
                  <a:pt x="152" y="1227"/>
                </a:lnTo>
                <a:lnTo>
                  <a:pt x="152" y="1227"/>
                </a:lnTo>
                <a:lnTo>
                  <a:pt x="160" y="1226"/>
                </a:lnTo>
                <a:lnTo>
                  <a:pt x="168" y="1222"/>
                </a:lnTo>
                <a:lnTo>
                  <a:pt x="175" y="1219"/>
                </a:lnTo>
                <a:lnTo>
                  <a:pt x="180" y="1214"/>
                </a:lnTo>
                <a:lnTo>
                  <a:pt x="185" y="1211"/>
                </a:lnTo>
                <a:lnTo>
                  <a:pt x="187" y="1206"/>
                </a:lnTo>
                <a:lnTo>
                  <a:pt x="188" y="1202"/>
                </a:lnTo>
                <a:lnTo>
                  <a:pt x="186" y="1201"/>
                </a:lnTo>
                <a:lnTo>
                  <a:pt x="186" y="1201"/>
                </a:lnTo>
                <a:lnTo>
                  <a:pt x="180" y="1199"/>
                </a:lnTo>
                <a:lnTo>
                  <a:pt x="172" y="1196"/>
                </a:lnTo>
                <a:lnTo>
                  <a:pt x="165" y="1195"/>
                </a:lnTo>
                <a:lnTo>
                  <a:pt x="160" y="1193"/>
                </a:lnTo>
                <a:lnTo>
                  <a:pt x="160" y="1193"/>
                </a:lnTo>
                <a:lnTo>
                  <a:pt x="149" y="1187"/>
                </a:lnTo>
                <a:lnTo>
                  <a:pt x="144" y="1184"/>
                </a:lnTo>
                <a:lnTo>
                  <a:pt x="140" y="1181"/>
                </a:lnTo>
                <a:lnTo>
                  <a:pt x="140" y="1181"/>
                </a:lnTo>
                <a:lnTo>
                  <a:pt x="135" y="1175"/>
                </a:lnTo>
                <a:lnTo>
                  <a:pt x="132" y="1170"/>
                </a:lnTo>
                <a:lnTo>
                  <a:pt x="132" y="1170"/>
                </a:lnTo>
                <a:lnTo>
                  <a:pt x="131" y="1164"/>
                </a:lnTo>
                <a:lnTo>
                  <a:pt x="131" y="1155"/>
                </a:lnTo>
                <a:lnTo>
                  <a:pt x="132" y="1143"/>
                </a:lnTo>
                <a:lnTo>
                  <a:pt x="132" y="1143"/>
                </a:lnTo>
                <a:lnTo>
                  <a:pt x="134" y="1128"/>
                </a:lnTo>
                <a:lnTo>
                  <a:pt x="136" y="1116"/>
                </a:lnTo>
                <a:lnTo>
                  <a:pt x="137" y="1112"/>
                </a:lnTo>
                <a:lnTo>
                  <a:pt x="140" y="1107"/>
                </a:lnTo>
                <a:lnTo>
                  <a:pt x="140" y="1107"/>
                </a:lnTo>
                <a:lnTo>
                  <a:pt x="165" y="1071"/>
                </a:lnTo>
                <a:lnTo>
                  <a:pt x="181" y="1049"/>
                </a:lnTo>
                <a:lnTo>
                  <a:pt x="188" y="1040"/>
                </a:lnTo>
                <a:lnTo>
                  <a:pt x="194" y="1033"/>
                </a:lnTo>
                <a:lnTo>
                  <a:pt x="194" y="1033"/>
                </a:lnTo>
                <a:lnTo>
                  <a:pt x="212" y="1016"/>
                </a:lnTo>
                <a:lnTo>
                  <a:pt x="240" y="989"/>
                </a:lnTo>
                <a:lnTo>
                  <a:pt x="269" y="962"/>
                </a:lnTo>
                <a:lnTo>
                  <a:pt x="281" y="951"/>
                </a:lnTo>
                <a:lnTo>
                  <a:pt x="291" y="944"/>
                </a:lnTo>
                <a:lnTo>
                  <a:pt x="291" y="944"/>
                </a:lnTo>
                <a:lnTo>
                  <a:pt x="299" y="939"/>
                </a:lnTo>
                <a:lnTo>
                  <a:pt x="306" y="933"/>
                </a:lnTo>
                <a:lnTo>
                  <a:pt x="314" y="925"/>
                </a:lnTo>
                <a:lnTo>
                  <a:pt x="319" y="916"/>
                </a:lnTo>
                <a:lnTo>
                  <a:pt x="330" y="900"/>
                </a:lnTo>
                <a:lnTo>
                  <a:pt x="337" y="887"/>
                </a:lnTo>
                <a:lnTo>
                  <a:pt x="337" y="887"/>
                </a:lnTo>
                <a:lnTo>
                  <a:pt x="349" y="862"/>
                </a:lnTo>
                <a:lnTo>
                  <a:pt x="366" y="822"/>
                </a:lnTo>
                <a:lnTo>
                  <a:pt x="389" y="770"/>
                </a:lnTo>
                <a:lnTo>
                  <a:pt x="389" y="770"/>
                </a:lnTo>
                <a:lnTo>
                  <a:pt x="397" y="787"/>
                </a:lnTo>
                <a:lnTo>
                  <a:pt x="417" y="828"/>
                </a:lnTo>
                <a:lnTo>
                  <a:pt x="428" y="851"/>
                </a:lnTo>
                <a:lnTo>
                  <a:pt x="436" y="874"/>
                </a:lnTo>
                <a:lnTo>
                  <a:pt x="443" y="893"/>
                </a:lnTo>
                <a:lnTo>
                  <a:pt x="446" y="900"/>
                </a:lnTo>
                <a:lnTo>
                  <a:pt x="446" y="906"/>
                </a:lnTo>
                <a:lnTo>
                  <a:pt x="446" y="906"/>
                </a:lnTo>
                <a:lnTo>
                  <a:pt x="446" y="927"/>
                </a:lnTo>
                <a:lnTo>
                  <a:pt x="445" y="952"/>
                </a:lnTo>
                <a:lnTo>
                  <a:pt x="443" y="978"/>
                </a:lnTo>
                <a:lnTo>
                  <a:pt x="445" y="990"/>
                </a:lnTo>
                <a:lnTo>
                  <a:pt x="446" y="1002"/>
                </a:lnTo>
                <a:lnTo>
                  <a:pt x="446" y="1002"/>
                </a:lnTo>
                <a:lnTo>
                  <a:pt x="450" y="1031"/>
                </a:lnTo>
                <a:lnTo>
                  <a:pt x="455" y="1063"/>
                </a:lnTo>
                <a:lnTo>
                  <a:pt x="461" y="1107"/>
                </a:lnTo>
                <a:lnTo>
                  <a:pt x="461" y="1107"/>
                </a:lnTo>
                <a:lnTo>
                  <a:pt x="473" y="1196"/>
                </a:lnTo>
                <a:lnTo>
                  <a:pt x="473" y="1196"/>
                </a:lnTo>
                <a:lnTo>
                  <a:pt x="477" y="1220"/>
                </a:lnTo>
                <a:lnTo>
                  <a:pt x="477" y="1220"/>
                </a:lnTo>
                <a:lnTo>
                  <a:pt x="480" y="1222"/>
                </a:lnTo>
                <a:lnTo>
                  <a:pt x="486" y="1225"/>
                </a:lnTo>
                <a:lnTo>
                  <a:pt x="496" y="1227"/>
                </a:lnTo>
                <a:lnTo>
                  <a:pt x="508" y="1227"/>
                </a:lnTo>
                <a:lnTo>
                  <a:pt x="508" y="1227"/>
                </a:lnTo>
                <a:lnTo>
                  <a:pt x="537" y="1226"/>
                </a:lnTo>
                <a:lnTo>
                  <a:pt x="584" y="1222"/>
                </a:lnTo>
                <a:lnTo>
                  <a:pt x="632" y="1218"/>
                </a:lnTo>
                <a:lnTo>
                  <a:pt x="649" y="1215"/>
                </a:lnTo>
                <a:lnTo>
                  <a:pt x="659" y="1212"/>
                </a:lnTo>
                <a:lnTo>
                  <a:pt x="659" y="1212"/>
                </a:lnTo>
                <a:lnTo>
                  <a:pt x="668" y="1207"/>
                </a:lnTo>
                <a:lnTo>
                  <a:pt x="671" y="1203"/>
                </a:lnTo>
                <a:lnTo>
                  <a:pt x="672" y="1201"/>
                </a:lnTo>
                <a:lnTo>
                  <a:pt x="672" y="1199"/>
                </a:lnTo>
                <a:lnTo>
                  <a:pt x="671" y="1195"/>
                </a:lnTo>
                <a:lnTo>
                  <a:pt x="667" y="1193"/>
                </a:lnTo>
                <a:lnTo>
                  <a:pt x="662" y="1189"/>
                </a:lnTo>
                <a:lnTo>
                  <a:pt x="662" y="1189"/>
                </a:lnTo>
                <a:lnTo>
                  <a:pt x="657" y="1186"/>
                </a:lnTo>
                <a:lnTo>
                  <a:pt x="648" y="1183"/>
                </a:lnTo>
                <a:lnTo>
                  <a:pt x="628" y="1178"/>
                </a:lnTo>
                <a:lnTo>
                  <a:pt x="609" y="1175"/>
                </a:lnTo>
                <a:lnTo>
                  <a:pt x="602" y="1172"/>
                </a:lnTo>
                <a:lnTo>
                  <a:pt x="597" y="1170"/>
                </a:lnTo>
                <a:lnTo>
                  <a:pt x="597" y="1170"/>
                </a:lnTo>
                <a:lnTo>
                  <a:pt x="574" y="1150"/>
                </a:lnTo>
                <a:lnTo>
                  <a:pt x="574" y="1150"/>
                </a:lnTo>
                <a:lnTo>
                  <a:pt x="572" y="1134"/>
                </a:lnTo>
                <a:lnTo>
                  <a:pt x="571" y="1120"/>
                </a:lnTo>
                <a:lnTo>
                  <a:pt x="570" y="1107"/>
                </a:lnTo>
                <a:lnTo>
                  <a:pt x="570" y="1107"/>
                </a:lnTo>
                <a:lnTo>
                  <a:pt x="570" y="1097"/>
                </a:lnTo>
                <a:lnTo>
                  <a:pt x="567" y="1081"/>
                </a:lnTo>
                <a:lnTo>
                  <a:pt x="559" y="1034"/>
                </a:lnTo>
                <a:lnTo>
                  <a:pt x="551" y="991"/>
                </a:lnTo>
                <a:lnTo>
                  <a:pt x="547" y="971"/>
                </a:lnTo>
                <a:lnTo>
                  <a:pt x="547" y="971"/>
                </a:lnTo>
                <a:lnTo>
                  <a:pt x="547" y="965"/>
                </a:lnTo>
                <a:lnTo>
                  <a:pt x="543" y="947"/>
                </a:lnTo>
                <a:lnTo>
                  <a:pt x="535" y="887"/>
                </a:lnTo>
                <a:lnTo>
                  <a:pt x="535" y="887"/>
                </a:lnTo>
                <a:lnTo>
                  <a:pt x="530" y="846"/>
                </a:lnTo>
                <a:lnTo>
                  <a:pt x="527" y="808"/>
                </a:lnTo>
                <a:lnTo>
                  <a:pt x="523" y="770"/>
                </a:lnTo>
                <a:lnTo>
                  <a:pt x="497" y="638"/>
                </a:lnTo>
                <a:lnTo>
                  <a:pt x="481" y="587"/>
                </a:lnTo>
                <a:lnTo>
                  <a:pt x="481" y="587"/>
                </a:lnTo>
                <a:lnTo>
                  <a:pt x="479" y="572"/>
                </a:lnTo>
                <a:lnTo>
                  <a:pt x="477" y="556"/>
                </a:lnTo>
                <a:lnTo>
                  <a:pt x="477" y="556"/>
                </a:lnTo>
                <a:lnTo>
                  <a:pt x="477" y="516"/>
                </a:lnTo>
                <a:lnTo>
                  <a:pt x="477" y="478"/>
                </a:lnTo>
                <a:lnTo>
                  <a:pt x="477" y="478"/>
                </a:lnTo>
                <a:lnTo>
                  <a:pt x="505" y="478"/>
                </a:lnTo>
                <a:lnTo>
                  <a:pt x="543" y="478"/>
                </a:lnTo>
                <a:lnTo>
                  <a:pt x="543" y="478"/>
                </a:lnTo>
                <a:lnTo>
                  <a:pt x="547" y="477"/>
                </a:lnTo>
                <a:lnTo>
                  <a:pt x="552" y="475"/>
                </a:lnTo>
                <a:lnTo>
                  <a:pt x="559" y="469"/>
                </a:lnTo>
                <a:lnTo>
                  <a:pt x="564" y="462"/>
                </a:lnTo>
                <a:lnTo>
                  <a:pt x="566" y="459"/>
                </a:lnTo>
                <a:lnTo>
                  <a:pt x="566" y="459"/>
                </a:lnTo>
                <a:lnTo>
                  <a:pt x="589" y="460"/>
                </a:lnTo>
                <a:lnTo>
                  <a:pt x="605" y="460"/>
                </a:lnTo>
                <a:lnTo>
                  <a:pt x="616" y="459"/>
                </a:lnTo>
                <a:lnTo>
                  <a:pt x="616" y="459"/>
                </a:lnTo>
                <a:lnTo>
                  <a:pt x="620" y="458"/>
                </a:lnTo>
                <a:lnTo>
                  <a:pt x="623" y="456"/>
                </a:lnTo>
                <a:lnTo>
                  <a:pt x="629" y="450"/>
                </a:lnTo>
                <a:lnTo>
                  <a:pt x="634" y="444"/>
                </a:lnTo>
                <a:lnTo>
                  <a:pt x="636" y="440"/>
                </a:lnTo>
                <a:lnTo>
                  <a:pt x="636" y="440"/>
                </a:lnTo>
                <a:lnTo>
                  <a:pt x="637" y="438"/>
                </a:lnTo>
                <a:lnTo>
                  <a:pt x="642" y="434"/>
                </a:lnTo>
                <a:lnTo>
                  <a:pt x="647" y="429"/>
                </a:lnTo>
                <a:lnTo>
                  <a:pt x="652" y="425"/>
                </a:lnTo>
                <a:lnTo>
                  <a:pt x="652" y="425"/>
                </a:lnTo>
                <a:lnTo>
                  <a:pt x="657" y="415"/>
                </a:lnTo>
                <a:lnTo>
                  <a:pt x="657" y="413"/>
                </a:lnTo>
                <a:lnTo>
                  <a:pt x="655" y="413"/>
                </a:lnTo>
                <a:lnTo>
                  <a:pt x="647" y="413"/>
                </a:lnTo>
                <a:lnTo>
                  <a:pt x="647" y="413"/>
                </a:lnTo>
                <a:lnTo>
                  <a:pt x="667" y="394"/>
                </a:lnTo>
                <a:lnTo>
                  <a:pt x="680" y="381"/>
                </a:lnTo>
                <a:lnTo>
                  <a:pt x="686" y="373"/>
                </a:lnTo>
                <a:lnTo>
                  <a:pt x="686" y="373"/>
                </a:lnTo>
                <a:lnTo>
                  <a:pt x="682" y="371"/>
                </a:lnTo>
                <a:lnTo>
                  <a:pt x="671" y="369"/>
                </a:lnTo>
                <a:lnTo>
                  <a:pt x="655" y="366"/>
                </a:lnTo>
                <a:lnTo>
                  <a:pt x="621" y="401"/>
                </a:lnTo>
                <a:lnTo>
                  <a:pt x="621" y="401"/>
                </a:lnTo>
                <a:lnTo>
                  <a:pt x="620" y="395"/>
                </a:lnTo>
                <a:lnTo>
                  <a:pt x="617" y="391"/>
                </a:lnTo>
                <a:lnTo>
                  <a:pt x="615" y="390"/>
                </a:lnTo>
                <a:lnTo>
                  <a:pt x="612" y="389"/>
                </a:lnTo>
                <a:lnTo>
                  <a:pt x="612" y="389"/>
                </a:lnTo>
                <a:lnTo>
                  <a:pt x="609" y="389"/>
                </a:lnTo>
                <a:lnTo>
                  <a:pt x="605" y="390"/>
                </a:lnTo>
                <a:lnTo>
                  <a:pt x="595" y="394"/>
                </a:lnTo>
                <a:lnTo>
                  <a:pt x="578" y="401"/>
                </a:lnTo>
                <a:lnTo>
                  <a:pt x="578" y="401"/>
                </a:lnTo>
                <a:lnTo>
                  <a:pt x="573" y="403"/>
                </a:lnTo>
                <a:lnTo>
                  <a:pt x="570" y="406"/>
                </a:lnTo>
                <a:lnTo>
                  <a:pt x="566" y="409"/>
                </a:lnTo>
                <a:lnTo>
                  <a:pt x="566" y="409"/>
                </a:lnTo>
                <a:lnTo>
                  <a:pt x="561" y="404"/>
                </a:lnTo>
                <a:lnTo>
                  <a:pt x="556" y="402"/>
                </a:lnTo>
                <a:lnTo>
                  <a:pt x="554" y="401"/>
                </a:lnTo>
                <a:lnTo>
                  <a:pt x="551" y="401"/>
                </a:lnTo>
                <a:lnTo>
                  <a:pt x="551" y="401"/>
                </a:lnTo>
                <a:lnTo>
                  <a:pt x="543" y="401"/>
                </a:lnTo>
                <a:lnTo>
                  <a:pt x="535" y="400"/>
                </a:lnTo>
                <a:lnTo>
                  <a:pt x="527" y="400"/>
                </a:lnTo>
                <a:lnTo>
                  <a:pt x="520" y="401"/>
                </a:lnTo>
                <a:lnTo>
                  <a:pt x="520" y="401"/>
                </a:lnTo>
                <a:lnTo>
                  <a:pt x="510" y="403"/>
                </a:lnTo>
                <a:lnTo>
                  <a:pt x="496" y="404"/>
                </a:lnTo>
                <a:lnTo>
                  <a:pt x="483" y="406"/>
                </a:lnTo>
                <a:lnTo>
                  <a:pt x="477" y="404"/>
                </a:lnTo>
                <a:lnTo>
                  <a:pt x="477" y="404"/>
                </a:lnTo>
                <a:lnTo>
                  <a:pt x="472" y="338"/>
                </a:lnTo>
                <a:lnTo>
                  <a:pt x="468" y="291"/>
                </a:lnTo>
                <a:lnTo>
                  <a:pt x="467" y="273"/>
                </a:lnTo>
                <a:lnTo>
                  <a:pt x="466" y="265"/>
                </a:lnTo>
                <a:lnTo>
                  <a:pt x="466" y="265"/>
                </a:lnTo>
                <a:lnTo>
                  <a:pt x="459" y="250"/>
                </a:lnTo>
                <a:lnTo>
                  <a:pt x="455" y="241"/>
                </a:lnTo>
                <a:lnTo>
                  <a:pt x="450" y="234"/>
                </a:lnTo>
                <a:lnTo>
                  <a:pt x="450" y="234"/>
                </a:lnTo>
                <a:lnTo>
                  <a:pt x="446" y="226"/>
                </a:lnTo>
                <a:lnTo>
                  <a:pt x="442" y="219"/>
                </a:lnTo>
                <a:lnTo>
                  <a:pt x="439" y="210"/>
                </a:lnTo>
                <a:lnTo>
                  <a:pt x="450" y="195"/>
                </a:lnTo>
                <a:lnTo>
                  <a:pt x="450" y="195"/>
                </a:lnTo>
                <a:lnTo>
                  <a:pt x="460" y="202"/>
                </a:lnTo>
                <a:lnTo>
                  <a:pt x="470" y="208"/>
                </a:lnTo>
                <a:lnTo>
                  <a:pt x="473" y="209"/>
                </a:lnTo>
                <a:lnTo>
                  <a:pt x="477" y="210"/>
                </a:lnTo>
                <a:lnTo>
                  <a:pt x="477" y="210"/>
                </a:lnTo>
                <a:lnTo>
                  <a:pt x="480" y="210"/>
                </a:lnTo>
                <a:lnTo>
                  <a:pt x="485" y="209"/>
                </a:lnTo>
                <a:lnTo>
                  <a:pt x="493" y="203"/>
                </a:lnTo>
                <a:lnTo>
                  <a:pt x="501" y="197"/>
                </a:lnTo>
                <a:lnTo>
                  <a:pt x="504" y="191"/>
                </a:lnTo>
                <a:lnTo>
                  <a:pt x="504" y="191"/>
                </a:lnTo>
                <a:lnTo>
                  <a:pt x="506" y="185"/>
                </a:lnTo>
                <a:lnTo>
                  <a:pt x="511" y="178"/>
                </a:lnTo>
                <a:lnTo>
                  <a:pt x="515" y="172"/>
                </a:lnTo>
                <a:lnTo>
                  <a:pt x="516" y="167"/>
                </a:lnTo>
                <a:lnTo>
                  <a:pt x="516" y="167"/>
                </a:lnTo>
                <a:lnTo>
                  <a:pt x="516" y="166"/>
                </a:lnTo>
                <a:lnTo>
                  <a:pt x="518" y="166"/>
                </a:lnTo>
                <a:lnTo>
                  <a:pt x="521" y="166"/>
                </a:lnTo>
                <a:lnTo>
                  <a:pt x="523" y="164"/>
                </a:lnTo>
                <a:lnTo>
                  <a:pt x="523" y="164"/>
                </a:lnTo>
                <a:lnTo>
                  <a:pt x="526" y="160"/>
                </a:lnTo>
                <a:lnTo>
                  <a:pt x="526" y="156"/>
                </a:lnTo>
                <a:lnTo>
                  <a:pt x="523" y="141"/>
                </a:lnTo>
                <a:lnTo>
                  <a:pt x="523" y="141"/>
                </a:lnTo>
                <a:lnTo>
                  <a:pt x="523" y="137"/>
                </a:lnTo>
                <a:lnTo>
                  <a:pt x="524" y="133"/>
                </a:lnTo>
                <a:lnTo>
                  <a:pt x="526" y="129"/>
                </a:lnTo>
                <a:lnTo>
                  <a:pt x="528" y="126"/>
                </a:lnTo>
                <a:lnTo>
                  <a:pt x="533" y="121"/>
                </a:lnTo>
                <a:lnTo>
                  <a:pt x="539" y="117"/>
                </a:lnTo>
                <a:lnTo>
                  <a:pt x="539" y="117"/>
                </a:lnTo>
                <a:lnTo>
                  <a:pt x="545" y="113"/>
                </a:lnTo>
                <a:lnTo>
                  <a:pt x="549" y="108"/>
                </a:lnTo>
                <a:lnTo>
                  <a:pt x="554" y="98"/>
                </a:lnTo>
                <a:lnTo>
                  <a:pt x="554" y="98"/>
                </a:lnTo>
                <a:lnTo>
                  <a:pt x="555" y="97"/>
                </a:lnTo>
                <a:lnTo>
                  <a:pt x="558" y="97"/>
                </a:lnTo>
                <a:lnTo>
                  <a:pt x="562" y="98"/>
                </a:lnTo>
                <a:lnTo>
                  <a:pt x="567" y="98"/>
                </a:lnTo>
                <a:lnTo>
                  <a:pt x="568" y="97"/>
                </a:lnTo>
                <a:lnTo>
                  <a:pt x="570" y="94"/>
                </a:lnTo>
                <a:lnTo>
                  <a:pt x="570" y="94"/>
                </a:lnTo>
                <a:lnTo>
                  <a:pt x="571" y="91"/>
                </a:lnTo>
                <a:lnTo>
                  <a:pt x="571" y="88"/>
                </a:lnTo>
                <a:lnTo>
                  <a:pt x="570" y="83"/>
                </a:lnTo>
                <a:lnTo>
                  <a:pt x="567" y="76"/>
                </a:lnTo>
                <a:lnTo>
                  <a:pt x="566" y="67"/>
                </a:lnTo>
                <a:lnTo>
                  <a:pt x="566" y="67"/>
                </a:lnTo>
                <a:lnTo>
                  <a:pt x="567" y="63"/>
                </a:lnTo>
                <a:lnTo>
                  <a:pt x="568" y="60"/>
                </a:lnTo>
                <a:lnTo>
                  <a:pt x="570" y="56"/>
                </a:lnTo>
                <a:lnTo>
                  <a:pt x="570" y="53"/>
                </a:lnTo>
                <a:lnTo>
                  <a:pt x="568" y="50"/>
                </a:lnTo>
                <a:lnTo>
                  <a:pt x="559" y="36"/>
                </a:lnTo>
                <a:lnTo>
                  <a:pt x="559" y="36"/>
                </a:lnTo>
                <a:lnTo>
                  <a:pt x="548" y="21"/>
                </a:lnTo>
                <a:lnTo>
                  <a:pt x="542" y="13"/>
                </a:lnTo>
                <a:lnTo>
                  <a:pt x="540" y="10"/>
                </a:lnTo>
                <a:lnTo>
                  <a:pt x="537" y="8"/>
                </a:lnTo>
                <a:lnTo>
                  <a:pt x="528" y="4"/>
                </a:lnTo>
                <a:lnTo>
                  <a:pt x="528" y="4"/>
                </a:lnTo>
                <a:lnTo>
                  <a:pt x="520" y="3"/>
                </a:lnTo>
                <a:lnTo>
                  <a:pt x="512" y="2"/>
                </a:lnTo>
                <a:lnTo>
                  <a:pt x="496" y="2"/>
                </a:lnTo>
                <a:lnTo>
                  <a:pt x="481" y="2"/>
                </a:lnTo>
                <a:lnTo>
                  <a:pt x="473" y="1"/>
                </a:lnTo>
                <a:lnTo>
                  <a:pt x="473" y="1"/>
                </a:lnTo>
                <a:lnTo>
                  <a:pt x="466" y="0"/>
                </a:lnTo>
                <a:lnTo>
                  <a:pt x="455" y="0"/>
                </a:lnTo>
                <a:lnTo>
                  <a:pt x="443" y="1"/>
                </a:lnTo>
                <a:lnTo>
                  <a:pt x="439" y="3"/>
                </a:lnTo>
                <a:lnTo>
                  <a:pt x="435" y="4"/>
                </a:lnTo>
                <a:lnTo>
                  <a:pt x="435" y="4"/>
                </a:lnTo>
                <a:lnTo>
                  <a:pt x="428" y="9"/>
                </a:lnTo>
                <a:lnTo>
                  <a:pt x="422" y="13"/>
                </a:lnTo>
                <a:lnTo>
                  <a:pt x="416" y="17"/>
                </a:lnTo>
                <a:lnTo>
                  <a:pt x="414" y="21"/>
                </a:lnTo>
                <a:lnTo>
                  <a:pt x="411" y="25"/>
                </a:lnTo>
                <a:lnTo>
                  <a:pt x="411" y="25"/>
                </a:lnTo>
                <a:lnTo>
                  <a:pt x="405" y="38"/>
                </a:lnTo>
                <a:lnTo>
                  <a:pt x="402" y="44"/>
                </a:lnTo>
                <a:lnTo>
                  <a:pt x="399" y="52"/>
                </a:lnTo>
                <a:lnTo>
                  <a:pt x="399" y="52"/>
                </a:lnTo>
                <a:lnTo>
                  <a:pt x="397" y="63"/>
                </a:lnTo>
                <a:lnTo>
                  <a:pt x="395" y="66"/>
                </a:lnTo>
                <a:lnTo>
                  <a:pt x="392" y="71"/>
                </a:lnTo>
                <a:lnTo>
                  <a:pt x="392" y="71"/>
                </a:lnTo>
                <a:lnTo>
                  <a:pt x="389" y="77"/>
                </a:lnTo>
                <a:lnTo>
                  <a:pt x="386" y="82"/>
                </a:lnTo>
                <a:lnTo>
                  <a:pt x="384" y="90"/>
                </a:lnTo>
                <a:lnTo>
                  <a:pt x="384" y="90"/>
                </a:lnTo>
                <a:lnTo>
                  <a:pt x="383" y="94"/>
                </a:lnTo>
                <a:lnTo>
                  <a:pt x="383" y="98"/>
                </a:lnTo>
                <a:lnTo>
                  <a:pt x="381" y="103"/>
                </a:lnTo>
                <a:lnTo>
                  <a:pt x="380" y="106"/>
                </a:lnTo>
                <a:lnTo>
                  <a:pt x="380" y="106"/>
                </a:lnTo>
                <a:lnTo>
                  <a:pt x="378" y="107"/>
                </a:lnTo>
                <a:lnTo>
                  <a:pt x="375" y="108"/>
                </a:lnTo>
                <a:lnTo>
                  <a:pt x="374" y="108"/>
                </a:lnTo>
                <a:lnTo>
                  <a:pt x="373" y="109"/>
                </a:lnTo>
                <a:lnTo>
                  <a:pt x="373" y="109"/>
                </a:lnTo>
                <a:lnTo>
                  <a:pt x="369" y="117"/>
                </a:lnTo>
                <a:lnTo>
                  <a:pt x="368" y="121"/>
                </a:lnTo>
                <a:lnTo>
                  <a:pt x="373" y="13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3">
            <a:extLst>
              <a:ext uri="{FF2B5EF4-FFF2-40B4-BE49-F238E27FC236}">
                <a16:creationId xmlns:a16="http://schemas.microsoft.com/office/drawing/2014/main" id="{EA48A47A-8821-45EB-9B15-159F2B216352}"/>
              </a:ext>
            </a:extLst>
          </p:cNvPr>
          <p:cNvSpPr>
            <a:spLocks noEditPoints="1"/>
          </p:cNvSpPr>
          <p:nvPr/>
        </p:nvSpPr>
        <p:spPr bwMode="auto">
          <a:xfrm>
            <a:off x="2567735" y="2764365"/>
            <a:ext cx="855095" cy="1624810"/>
          </a:xfrm>
          <a:custGeom>
            <a:avLst/>
            <a:gdLst>
              <a:gd name="T0" fmla="*/ 236 w 661"/>
              <a:gd name="T1" fmla="*/ 76 h 1256"/>
              <a:gd name="T2" fmla="*/ 266 w 661"/>
              <a:gd name="T3" fmla="*/ 126 h 1256"/>
              <a:gd name="T4" fmla="*/ 270 w 661"/>
              <a:gd name="T5" fmla="*/ 161 h 1256"/>
              <a:gd name="T6" fmla="*/ 288 w 661"/>
              <a:gd name="T7" fmla="*/ 177 h 1256"/>
              <a:gd name="T8" fmla="*/ 297 w 661"/>
              <a:gd name="T9" fmla="*/ 191 h 1256"/>
              <a:gd name="T10" fmla="*/ 328 w 661"/>
              <a:gd name="T11" fmla="*/ 201 h 1256"/>
              <a:gd name="T12" fmla="*/ 315 w 661"/>
              <a:gd name="T13" fmla="*/ 234 h 1256"/>
              <a:gd name="T14" fmla="*/ 275 w 661"/>
              <a:gd name="T15" fmla="*/ 292 h 1256"/>
              <a:gd name="T16" fmla="*/ 211 w 661"/>
              <a:gd name="T17" fmla="*/ 399 h 1256"/>
              <a:gd name="T18" fmla="*/ 183 w 661"/>
              <a:gd name="T19" fmla="*/ 372 h 1256"/>
              <a:gd name="T20" fmla="*/ 164 w 661"/>
              <a:gd name="T21" fmla="*/ 348 h 1256"/>
              <a:gd name="T22" fmla="*/ 139 w 661"/>
              <a:gd name="T23" fmla="*/ 381 h 1256"/>
              <a:gd name="T24" fmla="*/ 173 w 661"/>
              <a:gd name="T25" fmla="*/ 401 h 1256"/>
              <a:gd name="T26" fmla="*/ 233 w 661"/>
              <a:gd name="T27" fmla="*/ 468 h 1256"/>
              <a:gd name="T28" fmla="*/ 276 w 661"/>
              <a:gd name="T29" fmla="*/ 433 h 1256"/>
              <a:gd name="T30" fmla="*/ 297 w 661"/>
              <a:gd name="T31" fmla="*/ 420 h 1256"/>
              <a:gd name="T32" fmla="*/ 276 w 661"/>
              <a:gd name="T33" fmla="*/ 509 h 1256"/>
              <a:gd name="T34" fmla="*/ 308 w 661"/>
              <a:gd name="T35" fmla="*/ 669 h 1256"/>
              <a:gd name="T36" fmla="*/ 311 w 661"/>
              <a:gd name="T37" fmla="*/ 714 h 1256"/>
              <a:gd name="T38" fmla="*/ 242 w 661"/>
              <a:gd name="T39" fmla="*/ 882 h 1256"/>
              <a:gd name="T40" fmla="*/ 207 w 661"/>
              <a:gd name="T41" fmla="*/ 1012 h 1256"/>
              <a:gd name="T42" fmla="*/ 126 w 661"/>
              <a:gd name="T43" fmla="*/ 1162 h 1256"/>
              <a:gd name="T44" fmla="*/ 89 w 661"/>
              <a:gd name="T45" fmla="*/ 1162 h 1256"/>
              <a:gd name="T46" fmla="*/ 65 w 661"/>
              <a:gd name="T47" fmla="*/ 1182 h 1256"/>
              <a:gd name="T48" fmla="*/ 14 w 661"/>
              <a:gd name="T49" fmla="*/ 1160 h 1256"/>
              <a:gd name="T50" fmla="*/ 1 w 661"/>
              <a:gd name="T51" fmla="*/ 1172 h 1256"/>
              <a:gd name="T52" fmla="*/ 72 w 661"/>
              <a:gd name="T53" fmla="*/ 1223 h 1256"/>
              <a:gd name="T54" fmla="*/ 150 w 661"/>
              <a:gd name="T55" fmla="*/ 1256 h 1256"/>
              <a:gd name="T56" fmla="*/ 185 w 661"/>
              <a:gd name="T57" fmla="*/ 1197 h 1256"/>
              <a:gd name="T58" fmla="*/ 292 w 661"/>
              <a:gd name="T59" fmla="*/ 1024 h 1256"/>
              <a:gd name="T60" fmla="*/ 368 w 661"/>
              <a:gd name="T61" fmla="*/ 851 h 1256"/>
              <a:gd name="T62" fmla="*/ 392 w 661"/>
              <a:gd name="T63" fmla="*/ 1008 h 1256"/>
              <a:gd name="T64" fmla="*/ 428 w 661"/>
              <a:gd name="T65" fmla="*/ 1021 h 1256"/>
              <a:gd name="T66" fmla="*/ 493 w 661"/>
              <a:gd name="T67" fmla="*/ 1042 h 1256"/>
              <a:gd name="T68" fmla="*/ 523 w 661"/>
              <a:gd name="T69" fmla="*/ 1138 h 1256"/>
              <a:gd name="T70" fmla="*/ 545 w 661"/>
              <a:gd name="T71" fmla="*/ 1168 h 1256"/>
              <a:gd name="T72" fmla="*/ 505 w 661"/>
              <a:gd name="T73" fmla="*/ 1210 h 1256"/>
              <a:gd name="T74" fmla="*/ 443 w 661"/>
              <a:gd name="T75" fmla="*/ 1227 h 1256"/>
              <a:gd name="T76" fmla="*/ 479 w 661"/>
              <a:gd name="T77" fmla="*/ 1243 h 1256"/>
              <a:gd name="T78" fmla="*/ 590 w 661"/>
              <a:gd name="T79" fmla="*/ 1229 h 1256"/>
              <a:gd name="T80" fmla="*/ 649 w 661"/>
              <a:gd name="T81" fmla="*/ 1206 h 1256"/>
              <a:gd name="T82" fmla="*/ 639 w 661"/>
              <a:gd name="T83" fmla="*/ 1153 h 1256"/>
              <a:gd name="T84" fmla="*/ 606 w 661"/>
              <a:gd name="T85" fmla="*/ 1087 h 1256"/>
              <a:gd name="T86" fmla="*/ 599 w 661"/>
              <a:gd name="T87" fmla="*/ 953 h 1256"/>
              <a:gd name="T88" fmla="*/ 642 w 661"/>
              <a:gd name="T89" fmla="*/ 836 h 1256"/>
              <a:gd name="T90" fmla="*/ 600 w 661"/>
              <a:gd name="T91" fmla="*/ 734 h 1256"/>
              <a:gd name="T92" fmla="*/ 515 w 661"/>
              <a:gd name="T93" fmla="*/ 713 h 1256"/>
              <a:gd name="T94" fmla="*/ 495 w 661"/>
              <a:gd name="T95" fmla="*/ 507 h 1256"/>
              <a:gd name="T96" fmla="*/ 533 w 661"/>
              <a:gd name="T97" fmla="*/ 341 h 1256"/>
              <a:gd name="T98" fmla="*/ 530 w 661"/>
              <a:gd name="T99" fmla="*/ 261 h 1256"/>
              <a:gd name="T100" fmla="*/ 448 w 661"/>
              <a:gd name="T101" fmla="*/ 197 h 1256"/>
              <a:gd name="T102" fmla="*/ 408 w 661"/>
              <a:gd name="T103" fmla="*/ 177 h 1256"/>
              <a:gd name="T104" fmla="*/ 402 w 661"/>
              <a:gd name="T105" fmla="*/ 128 h 1256"/>
              <a:gd name="T106" fmla="*/ 405 w 661"/>
              <a:gd name="T107" fmla="*/ 57 h 1256"/>
              <a:gd name="T108" fmla="*/ 388 w 661"/>
              <a:gd name="T109" fmla="*/ 24 h 1256"/>
              <a:gd name="T110" fmla="*/ 358 w 661"/>
              <a:gd name="T111" fmla="*/ 4 h 1256"/>
              <a:gd name="T112" fmla="*/ 294 w 661"/>
              <a:gd name="T113" fmla="*/ 13 h 1256"/>
              <a:gd name="T114" fmla="*/ 248 w 661"/>
              <a:gd name="T115" fmla="*/ 44 h 1256"/>
              <a:gd name="T116" fmla="*/ 510 w 661"/>
              <a:gd name="T117" fmla="*/ 764 h 1256"/>
              <a:gd name="T118" fmla="*/ 469 w 661"/>
              <a:gd name="T119" fmla="*/ 780 h 1256"/>
              <a:gd name="T120" fmla="*/ 476 w 661"/>
              <a:gd name="T121" fmla="*/ 743 h 1256"/>
              <a:gd name="T122" fmla="*/ 493 w 661"/>
              <a:gd name="T123" fmla="*/ 737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61" h="1256">
                <a:moveTo>
                  <a:pt x="248" y="44"/>
                </a:moveTo>
                <a:lnTo>
                  <a:pt x="248" y="44"/>
                </a:lnTo>
                <a:lnTo>
                  <a:pt x="244" y="47"/>
                </a:lnTo>
                <a:lnTo>
                  <a:pt x="240" y="53"/>
                </a:lnTo>
                <a:lnTo>
                  <a:pt x="237" y="64"/>
                </a:lnTo>
                <a:lnTo>
                  <a:pt x="237" y="64"/>
                </a:lnTo>
                <a:lnTo>
                  <a:pt x="236" y="70"/>
                </a:lnTo>
                <a:lnTo>
                  <a:pt x="236" y="76"/>
                </a:lnTo>
                <a:lnTo>
                  <a:pt x="237" y="86"/>
                </a:lnTo>
                <a:lnTo>
                  <a:pt x="240" y="97"/>
                </a:lnTo>
                <a:lnTo>
                  <a:pt x="244" y="108"/>
                </a:lnTo>
                <a:lnTo>
                  <a:pt x="244" y="108"/>
                </a:lnTo>
                <a:lnTo>
                  <a:pt x="246" y="111"/>
                </a:lnTo>
                <a:lnTo>
                  <a:pt x="250" y="115"/>
                </a:lnTo>
                <a:lnTo>
                  <a:pt x="258" y="121"/>
                </a:lnTo>
                <a:lnTo>
                  <a:pt x="266" y="126"/>
                </a:lnTo>
                <a:lnTo>
                  <a:pt x="270" y="130"/>
                </a:lnTo>
                <a:lnTo>
                  <a:pt x="270" y="134"/>
                </a:lnTo>
                <a:lnTo>
                  <a:pt x="270" y="134"/>
                </a:lnTo>
                <a:lnTo>
                  <a:pt x="270" y="142"/>
                </a:lnTo>
                <a:lnTo>
                  <a:pt x="269" y="150"/>
                </a:lnTo>
                <a:lnTo>
                  <a:pt x="269" y="157"/>
                </a:lnTo>
                <a:lnTo>
                  <a:pt x="269" y="160"/>
                </a:lnTo>
                <a:lnTo>
                  <a:pt x="270" y="161"/>
                </a:lnTo>
                <a:lnTo>
                  <a:pt x="270" y="161"/>
                </a:lnTo>
                <a:lnTo>
                  <a:pt x="275" y="163"/>
                </a:lnTo>
                <a:lnTo>
                  <a:pt x="281" y="164"/>
                </a:lnTo>
                <a:lnTo>
                  <a:pt x="285" y="165"/>
                </a:lnTo>
                <a:lnTo>
                  <a:pt x="288" y="168"/>
                </a:lnTo>
                <a:lnTo>
                  <a:pt x="288" y="168"/>
                </a:lnTo>
                <a:lnTo>
                  <a:pt x="288" y="174"/>
                </a:lnTo>
                <a:lnTo>
                  <a:pt x="288" y="177"/>
                </a:lnTo>
                <a:lnTo>
                  <a:pt x="291" y="181"/>
                </a:lnTo>
                <a:lnTo>
                  <a:pt x="291" y="181"/>
                </a:lnTo>
                <a:lnTo>
                  <a:pt x="294" y="183"/>
                </a:lnTo>
                <a:lnTo>
                  <a:pt x="296" y="184"/>
                </a:lnTo>
                <a:lnTo>
                  <a:pt x="297" y="185"/>
                </a:lnTo>
                <a:lnTo>
                  <a:pt x="297" y="188"/>
                </a:lnTo>
                <a:lnTo>
                  <a:pt x="297" y="188"/>
                </a:lnTo>
                <a:lnTo>
                  <a:pt x="297" y="191"/>
                </a:lnTo>
                <a:lnTo>
                  <a:pt x="301" y="197"/>
                </a:lnTo>
                <a:lnTo>
                  <a:pt x="301" y="197"/>
                </a:lnTo>
                <a:lnTo>
                  <a:pt x="303" y="200"/>
                </a:lnTo>
                <a:lnTo>
                  <a:pt x="307" y="201"/>
                </a:lnTo>
                <a:lnTo>
                  <a:pt x="316" y="201"/>
                </a:lnTo>
                <a:lnTo>
                  <a:pt x="324" y="201"/>
                </a:lnTo>
                <a:lnTo>
                  <a:pt x="327" y="201"/>
                </a:lnTo>
                <a:lnTo>
                  <a:pt x="328" y="201"/>
                </a:lnTo>
                <a:lnTo>
                  <a:pt x="328" y="201"/>
                </a:lnTo>
                <a:lnTo>
                  <a:pt x="335" y="217"/>
                </a:lnTo>
                <a:lnTo>
                  <a:pt x="335" y="217"/>
                </a:lnTo>
                <a:lnTo>
                  <a:pt x="333" y="220"/>
                </a:lnTo>
                <a:lnTo>
                  <a:pt x="328" y="224"/>
                </a:lnTo>
                <a:lnTo>
                  <a:pt x="328" y="224"/>
                </a:lnTo>
                <a:lnTo>
                  <a:pt x="320" y="230"/>
                </a:lnTo>
                <a:lnTo>
                  <a:pt x="315" y="234"/>
                </a:lnTo>
                <a:lnTo>
                  <a:pt x="315" y="234"/>
                </a:lnTo>
                <a:lnTo>
                  <a:pt x="308" y="234"/>
                </a:lnTo>
                <a:lnTo>
                  <a:pt x="303" y="235"/>
                </a:lnTo>
                <a:lnTo>
                  <a:pt x="297" y="237"/>
                </a:lnTo>
                <a:lnTo>
                  <a:pt x="297" y="237"/>
                </a:lnTo>
                <a:lnTo>
                  <a:pt x="294" y="243"/>
                </a:lnTo>
                <a:lnTo>
                  <a:pt x="289" y="255"/>
                </a:lnTo>
                <a:lnTo>
                  <a:pt x="275" y="292"/>
                </a:lnTo>
                <a:lnTo>
                  <a:pt x="253" y="348"/>
                </a:lnTo>
                <a:lnTo>
                  <a:pt x="253" y="348"/>
                </a:lnTo>
                <a:lnTo>
                  <a:pt x="243" y="374"/>
                </a:lnTo>
                <a:lnTo>
                  <a:pt x="233" y="396"/>
                </a:lnTo>
                <a:lnTo>
                  <a:pt x="230" y="401"/>
                </a:lnTo>
                <a:lnTo>
                  <a:pt x="230" y="401"/>
                </a:lnTo>
                <a:lnTo>
                  <a:pt x="219" y="400"/>
                </a:lnTo>
                <a:lnTo>
                  <a:pt x="211" y="399"/>
                </a:lnTo>
                <a:lnTo>
                  <a:pt x="206" y="398"/>
                </a:lnTo>
                <a:lnTo>
                  <a:pt x="206" y="398"/>
                </a:lnTo>
                <a:lnTo>
                  <a:pt x="196" y="391"/>
                </a:lnTo>
                <a:lnTo>
                  <a:pt x="190" y="385"/>
                </a:lnTo>
                <a:lnTo>
                  <a:pt x="186" y="381"/>
                </a:lnTo>
                <a:lnTo>
                  <a:pt x="186" y="381"/>
                </a:lnTo>
                <a:lnTo>
                  <a:pt x="185" y="378"/>
                </a:lnTo>
                <a:lnTo>
                  <a:pt x="183" y="372"/>
                </a:lnTo>
                <a:lnTo>
                  <a:pt x="183" y="372"/>
                </a:lnTo>
                <a:lnTo>
                  <a:pt x="181" y="360"/>
                </a:lnTo>
                <a:lnTo>
                  <a:pt x="180" y="355"/>
                </a:lnTo>
                <a:lnTo>
                  <a:pt x="179" y="353"/>
                </a:lnTo>
                <a:lnTo>
                  <a:pt x="177" y="352"/>
                </a:lnTo>
                <a:lnTo>
                  <a:pt x="177" y="352"/>
                </a:lnTo>
                <a:lnTo>
                  <a:pt x="171" y="350"/>
                </a:lnTo>
                <a:lnTo>
                  <a:pt x="164" y="348"/>
                </a:lnTo>
                <a:lnTo>
                  <a:pt x="157" y="348"/>
                </a:lnTo>
                <a:lnTo>
                  <a:pt x="153" y="355"/>
                </a:lnTo>
                <a:lnTo>
                  <a:pt x="146" y="358"/>
                </a:lnTo>
                <a:lnTo>
                  <a:pt x="119" y="341"/>
                </a:lnTo>
                <a:lnTo>
                  <a:pt x="99" y="352"/>
                </a:lnTo>
                <a:lnTo>
                  <a:pt x="99" y="358"/>
                </a:lnTo>
                <a:lnTo>
                  <a:pt x="139" y="381"/>
                </a:lnTo>
                <a:lnTo>
                  <a:pt x="139" y="381"/>
                </a:lnTo>
                <a:lnTo>
                  <a:pt x="139" y="383"/>
                </a:lnTo>
                <a:lnTo>
                  <a:pt x="138" y="385"/>
                </a:lnTo>
                <a:lnTo>
                  <a:pt x="139" y="386"/>
                </a:lnTo>
                <a:lnTo>
                  <a:pt x="140" y="387"/>
                </a:lnTo>
                <a:lnTo>
                  <a:pt x="146" y="392"/>
                </a:lnTo>
                <a:lnTo>
                  <a:pt x="146" y="392"/>
                </a:lnTo>
                <a:lnTo>
                  <a:pt x="164" y="399"/>
                </a:lnTo>
                <a:lnTo>
                  <a:pt x="173" y="401"/>
                </a:lnTo>
                <a:lnTo>
                  <a:pt x="186" y="412"/>
                </a:lnTo>
                <a:lnTo>
                  <a:pt x="186" y="412"/>
                </a:lnTo>
                <a:lnTo>
                  <a:pt x="192" y="420"/>
                </a:lnTo>
                <a:lnTo>
                  <a:pt x="206" y="440"/>
                </a:lnTo>
                <a:lnTo>
                  <a:pt x="215" y="451"/>
                </a:lnTo>
                <a:lnTo>
                  <a:pt x="223" y="461"/>
                </a:lnTo>
                <a:lnTo>
                  <a:pt x="230" y="466"/>
                </a:lnTo>
                <a:lnTo>
                  <a:pt x="233" y="468"/>
                </a:lnTo>
                <a:lnTo>
                  <a:pt x="237" y="469"/>
                </a:lnTo>
                <a:lnTo>
                  <a:pt x="237" y="469"/>
                </a:lnTo>
                <a:lnTo>
                  <a:pt x="240" y="469"/>
                </a:lnTo>
                <a:lnTo>
                  <a:pt x="243" y="468"/>
                </a:lnTo>
                <a:lnTo>
                  <a:pt x="250" y="463"/>
                </a:lnTo>
                <a:lnTo>
                  <a:pt x="257" y="456"/>
                </a:lnTo>
                <a:lnTo>
                  <a:pt x="264" y="449"/>
                </a:lnTo>
                <a:lnTo>
                  <a:pt x="276" y="433"/>
                </a:lnTo>
                <a:lnTo>
                  <a:pt x="281" y="425"/>
                </a:lnTo>
                <a:lnTo>
                  <a:pt x="281" y="425"/>
                </a:lnTo>
                <a:lnTo>
                  <a:pt x="284" y="419"/>
                </a:lnTo>
                <a:lnTo>
                  <a:pt x="291" y="409"/>
                </a:lnTo>
                <a:lnTo>
                  <a:pt x="301" y="396"/>
                </a:lnTo>
                <a:lnTo>
                  <a:pt x="301" y="396"/>
                </a:lnTo>
                <a:lnTo>
                  <a:pt x="299" y="403"/>
                </a:lnTo>
                <a:lnTo>
                  <a:pt x="297" y="420"/>
                </a:lnTo>
                <a:lnTo>
                  <a:pt x="292" y="444"/>
                </a:lnTo>
                <a:lnTo>
                  <a:pt x="289" y="456"/>
                </a:lnTo>
                <a:lnTo>
                  <a:pt x="284" y="465"/>
                </a:lnTo>
                <a:lnTo>
                  <a:pt x="284" y="465"/>
                </a:lnTo>
                <a:lnTo>
                  <a:pt x="279" y="476"/>
                </a:lnTo>
                <a:lnTo>
                  <a:pt x="277" y="486"/>
                </a:lnTo>
                <a:lnTo>
                  <a:pt x="276" y="498"/>
                </a:lnTo>
                <a:lnTo>
                  <a:pt x="276" y="509"/>
                </a:lnTo>
                <a:lnTo>
                  <a:pt x="276" y="525"/>
                </a:lnTo>
                <a:lnTo>
                  <a:pt x="277" y="533"/>
                </a:lnTo>
                <a:lnTo>
                  <a:pt x="304" y="542"/>
                </a:lnTo>
                <a:lnTo>
                  <a:pt x="304" y="542"/>
                </a:lnTo>
                <a:lnTo>
                  <a:pt x="308" y="596"/>
                </a:lnTo>
                <a:lnTo>
                  <a:pt x="309" y="639"/>
                </a:lnTo>
                <a:lnTo>
                  <a:pt x="309" y="656"/>
                </a:lnTo>
                <a:lnTo>
                  <a:pt x="308" y="669"/>
                </a:lnTo>
                <a:lnTo>
                  <a:pt x="308" y="669"/>
                </a:lnTo>
                <a:lnTo>
                  <a:pt x="305" y="686"/>
                </a:lnTo>
                <a:lnTo>
                  <a:pt x="305" y="695"/>
                </a:lnTo>
                <a:lnTo>
                  <a:pt x="307" y="700"/>
                </a:lnTo>
                <a:lnTo>
                  <a:pt x="308" y="704"/>
                </a:lnTo>
                <a:lnTo>
                  <a:pt x="308" y="704"/>
                </a:lnTo>
                <a:lnTo>
                  <a:pt x="310" y="711"/>
                </a:lnTo>
                <a:lnTo>
                  <a:pt x="311" y="714"/>
                </a:lnTo>
                <a:lnTo>
                  <a:pt x="311" y="717"/>
                </a:lnTo>
                <a:lnTo>
                  <a:pt x="311" y="717"/>
                </a:lnTo>
                <a:lnTo>
                  <a:pt x="286" y="777"/>
                </a:lnTo>
                <a:lnTo>
                  <a:pt x="268" y="824"/>
                </a:lnTo>
                <a:lnTo>
                  <a:pt x="250" y="861"/>
                </a:lnTo>
                <a:lnTo>
                  <a:pt x="250" y="861"/>
                </a:lnTo>
                <a:lnTo>
                  <a:pt x="245" y="872"/>
                </a:lnTo>
                <a:lnTo>
                  <a:pt x="242" y="882"/>
                </a:lnTo>
                <a:lnTo>
                  <a:pt x="240" y="889"/>
                </a:lnTo>
                <a:lnTo>
                  <a:pt x="239" y="895"/>
                </a:lnTo>
                <a:lnTo>
                  <a:pt x="238" y="908"/>
                </a:lnTo>
                <a:lnTo>
                  <a:pt x="237" y="916"/>
                </a:lnTo>
                <a:lnTo>
                  <a:pt x="233" y="928"/>
                </a:lnTo>
                <a:lnTo>
                  <a:pt x="233" y="928"/>
                </a:lnTo>
                <a:lnTo>
                  <a:pt x="222" y="963"/>
                </a:lnTo>
                <a:lnTo>
                  <a:pt x="207" y="1012"/>
                </a:lnTo>
                <a:lnTo>
                  <a:pt x="199" y="1037"/>
                </a:lnTo>
                <a:lnTo>
                  <a:pt x="191" y="1058"/>
                </a:lnTo>
                <a:lnTo>
                  <a:pt x="183" y="1077"/>
                </a:lnTo>
                <a:lnTo>
                  <a:pt x="177" y="1088"/>
                </a:lnTo>
                <a:lnTo>
                  <a:pt x="177" y="1088"/>
                </a:lnTo>
                <a:lnTo>
                  <a:pt x="145" y="1134"/>
                </a:lnTo>
                <a:lnTo>
                  <a:pt x="126" y="1162"/>
                </a:lnTo>
                <a:lnTo>
                  <a:pt x="126" y="1162"/>
                </a:lnTo>
                <a:lnTo>
                  <a:pt x="115" y="1164"/>
                </a:lnTo>
                <a:lnTo>
                  <a:pt x="106" y="1165"/>
                </a:lnTo>
                <a:lnTo>
                  <a:pt x="99" y="1165"/>
                </a:lnTo>
                <a:lnTo>
                  <a:pt x="99" y="1165"/>
                </a:lnTo>
                <a:lnTo>
                  <a:pt x="95" y="1164"/>
                </a:lnTo>
                <a:lnTo>
                  <a:pt x="92" y="1162"/>
                </a:lnTo>
                <a:lnTo>
                  <a:pt x="91" y="1162"/>
                </a:lnTo>
                <a:lnTo>
                  <a:pt x="89" y="1162"/>
                </a:lnTo>
                <a:lnTo>
                  <a:pt x="86" y="1165"/>
                </a:lnTo>
                <a:lnTo>
                  <a:pt x="86" y="1165"/>
                </a:lnTo>
                <a:lnTo>
                  <a:pt x="74" y="1178"/>
                </a:lnTo>
                <a:lnTo>
                  <a:pt x="68" y="1182"/>
                </a:lnTo>
                <a:lnTo>
                  <a:pt x="67" y="1183"/>
                </a:lnTo>
                <a:lnTo>
                  <a:pt x="66" y="1183"/>
                </a:lnTo>
                <a:lnTo>
                  <a:pt x="66" y="1183"/>
                </a:lnTo>
                <a:lnTo>
                  <a:pt x="65" y="1182"/>
                </a:lnTo>
                <a:lnTo>
                  <a:pt x="63" y="1183"/>
                </a:lnTo>
                <a:lnTo>
                  <a:pt x="61" y="1183"/>
                </a:lnTo>
                <a:lnTo>
                  <a:pt x="59" y="1183"/>
                </a:lnTo>
                <a:lnTo>
                  <a:pt x="54" y="1182"/>
                </a:lnTo>
                <a:lnTo>
                  <a:pt x="39" y="1176"/>
                </a:lnTo>
                <a:lnTo>
                  <a:pt x="39" y="1176"/>
                </a:lnTo>
                <a:lnTo>
                  <a:pt x="22" y="1166"/>
                </a:lnTo>
                <a:lnTo>
                  <a:pt x="14" y="1160"/>
                </a:lnTo>
                <a:lnTo>
                  <a:pt x="10" y="1158"/>
                </a:lnTo>
                <a:lnTo>
                  <a:pt x="8" y="1158"/>
                </a:lnTo>
                <a:lnTo>
                  <a:pt x="4" y="1159"/>
                </a:lnTo>
                <a:lnTo>
                  <a:pt x="2" y="1162"/>
                </a:lnTo>
                <a:lnTo>
                  <a:pt x="2" y="1162"/>
                </a:lnTo>
                <a:lnTo>
                  <a:pt x="0" y="1164"/>
                </a:lnTo>
                <a:lnTo>
                  <a:pt x="0" y="1166"/>
                </a:lnTo>
                <a:lnTo>
                  <a:pt x="1" y="1172"/>
                </a:lnTo>
                <a:lnTo>
                  <a:pt x="4" y="1178"/>
                </a:lnTo>
                <a:lnTo>
                  <a:pt x="9" y="1185"/>
                </a:lnTo>
                <a:lnTo>
                  <a:pt x="21" y="1197"/>
                </a:lnTo>
                <a:lnTo>
                  <a:pt x="32" y="1205"/>
                </a:lnTo>
                <a:lnTo>
                  <a:pt x="32" y="1205"/>
                </a:lnTo>
                <a:lnTo>
                  <a:pt x="42" y="1211"/>
                </a:lnTo>
                <a:lnTo>
                  <a:pt x="54" y="1216"/>
                </a:lnTo>
                <a:lnTo>
                  <a:pt x="72" y="1223"/>
                </a:lnTo>
                <a:lnTo>
                  <a:pt x="72" y="1223"/>
                </a:lnTo>
                <a:lnTo>
                  <a:pt x="96" y="1231"/>
                </a:lnTo>
                <a:lnTo>
                  <a:pt x="119" y="1240"/>
                </a:lnTo>
                <a:lnTo>
                  <a:pt x="119" y="1240"/>
                </a:lnTo>
                <a:lnTo>
                  <a:pt x="133" y="1248"/>
                </a:lnTo>
                <a:lnTo>
                  <a:pt x="143" y="1253"/>
                </a:lnTo>
                <a:lnTo>
                  <a:pt x="150" y="1256"/>
                </a:lnTo>
                <a:lnTo>
                  <a:pt x="150" y="1256"/>
                </a:lnTo>
                <a:lnTo>
                  <a:pt x="153" y="1255"/>
                </a:lnTo>
                <a:lnTo>
                  <a:pt x="157" y="1251"/>
                </a:lnTo>
                <a:lnTo>
                  <a:pt x="168" y="1238"/>
                </a:lnTo>
                <a:lnTo>
                  <a:pt x="178" y="1224"/>
                </a:lnTo>
                <a:lnTo>
                  <a:pt x="181" y="1217"/>
                </a:lnTo>
                <a:lnTo>
                  <a:pt x="183" y="1212"/>
                </a:lnTo>
                <a:lnTo>
                  <a:pt x="183" y="1212"/>
                </a:lnTo>
                <a:lnTo>
                  <a:pt x="185" y="1197"/>
                </a:lnTo>
                <a:lnTo>
                  <a:pt x="186" y="1189"/>
                </a:lnTo>
                <a:lnTo>
                  <a:pt x="186" y="1189"/>
                </a:lnTo>
                <a:lnTo>
                  <a:pt x="218" y="1146"/>
                </a:lnTo>
                <a:lnTo>
                  <a:pt x="245" y="1106"/>
                </a:lnTo>
                <a:lnTo>
                  <a:pt x="270" y="1068"/>
                </a:lnTo>
                <a:lnTo>
                  <a:pt x="270" y="1068"/>
                </a:lnTo>
                <a:lnTo>
                  <a:pt x="282" y="1048"/>
                </a:lnTo>
                <a:lnTo>
                  <a:pt x="292" y="1024"/>
                </a:lnTo>
                <a:lnTo>
                  <a:pt x="303" y="998"/>
                </a:lnTo>
                <a:lnTo>
                  <a:pt x="314" y="970"/>
                </a:lnTo>
                <a:lnTo>
                  <a:pt x="329" y="927"/>
                </a:lnTo>
                <a:lnTo>
                  <a:pt x="335" y="908"/>
                </a:lnTo>
                <a:lnTo>
                  <a:pt x="335" y="908"/>
                </a:lnTo>
                <a:lnTo>
                  <a:pt x="338" y="898"/>
                </a:lnTo>
                <a:lnTo>
                  <a:pt x="350" y="880"/>
                </a:lnTo>
                <a:lnTo>
                  <a:pt x="368" y="851"/>
                </a:lnTo>
                <a:lnTo>
                  <a:pt x="368" y="851"/>
                </a:lnTo>
                <a:lnTo>
                  <a:pt x="369" y="870"/>
                </a:lnTo>
                <a:lnTo>
                  <a:pt x="373" y="916"/>
                </a:lnTo>
                <a:lnTo>
                  <a:pt x="376" y="943"/>
                </a:lnTo>
                <a:lnTo>
                  <a:pt x="381" y="969"/>
                </a:lnTo>
                <a:lnTo>
                  <a:pt x="386" y="992"/>
                </a:lnTo>
                <a:lnTo>
                  <a:pt x="388" y="1001"/>
                </a:lnTo>
                <a:lnTo>
                  <a:pt x="392" y="1008"/>
                </a:lnTo>
                <a:lnTo>
                  <a:pt x="392" y="1008"/>
                </a:lnTo>
                <a:lnTo>
                  <a:pt x="397" y="1019"/>
                </a:lnTo>
                <a:lnTo>
                  <a:pt x="403" y="1026"/>
                </a:lnTo>
                <a:lnTo>
                  <a:pt x="408" y="1029"/>
                </a:lnTo>
                <a:lnTo>
                  <a:pt x="412" y="1031"/>
                </a:lnTo>
                <a:lnTo>
                  <a:pt x="416" y="1029"/>
                </a:lnTo>
                <a:lnTo>
                  <a:pt x="420" y="1028"/>
                </a:lnTo>
                <a:lnTo>
                  <a:pt x="428" y="1021"/>
                </a:lnTo>
                <a:lnTo>
                  <a:pt x="428" y="1021"/>
                </a:lnTo>
                <a:lnTo>
                  <a:pt x="440" y="1015"/>
                </a:lnTo>
                <a:lnTo>
                  <a:pt x="454" y="1011"/>
                </a:lnTo>
                <a:lnTo>
                  <a:pt x="466" y="1008"/>
                </a:lnTo>
                <a:lnTo>
                  <a:pt x="472" y="1008"/>
                </a:lnTo>
                <a:lnTo>
                  <a:pt x="472" y="1008"/>
                </a:lnTo>
                <a:lnTo>
                  <a:pt x="480" y="1019"/>
                </a:lnTo>
                <a:lnTo>
                  <a:pt x="493" y="1042"/>
                </a:lnTo>
                <a:lnTo>
                  <a:pt x="500" y="1057"/>
                </a:lnTo>
                <a:lnTo>
                  <a:pt x="506" y="1071"/>
                </a:lnTo>
                <a:lnTo>
                  <a:pt x="511" y="1084"/>
                </a:lnTo>
                <a:lnTo>
                  <a:pt x="513" y="1096"/>
                </a:lnTo>
                <a:lnTo>
                  <a:pt x="513" y="1096"/>
                </a:lnTo>
                <a:lnTo>
                  <a:pt x="514" y="1105"/>
                </a:lnTo>
                <a:lnTo>
                  <a:pt x="517" y="1117"/>
                </a:lnTo>
                <a:lnTo>
                  <a:pt x="523" y="1138"/>
                </a:lnTo>
                <a:lnTo>
                  <a:pt x="530" y="1156"/>
                </a:lnTo>
                <a:lnTo>
                  <a:pt x="533" y="1162"/>
                </a:lnTo>
                <a:lnTo>
                  <a:pt x="543" y="1162"/>
                </a:lnTo>
                <a:lnTo>
                  <a:pt x="543" y="1162"/>
                </a:lnTo>
                <a:lnTo>
                  <a:pt x="544" y="1163"/>
                </a:lnTo>
                <a:lnTo>
                  <a:pt x="545" y="1163"/>
                </a:lnTo>
                <a:lnTo>
                  <a:pt x="545" y="1165"/>
                </a:lnTo>
                <a:lnTo>
                  <a:pt x="545" y="1168"/>
                </a:lnTo>
                <a:lnTo>
                  <a:pt x="543" y="1171"/>
                </a:lnTo>
                <a:lnTo>
                  <a:pt x="539" y="1176"/>
                </a:lnTo>
                <a:lnTo>
                  <a:pt x="533" y="1183"/>
                </a:lnTo>
                <a:lnTo>
                  <a:pt x="533" y="1183"/>
                </a:lnTo>
                <a:lnTo>
                  <a:pt x="521" y="1195"/>
                </a:lnTo>
                <a:lnTo>
                  <a:pt x="513" y="1204"/>
                </a:lnTo>
                <a:lnTo>
                  <a:pt x="510" y="1208"/>
                </a:lnTo>
                <a:lnTo>
                  <a:pt x="505" y="1210"/>
                </a:lnTo>
                <a:lnTo>
                  <a:pt x="498" y="1211"/>
                </a:lnTo>
                <a:lnTo>
                  <a:pt x="489" y="1212"/>
                </a:lnTo>
                <a:lnTo>
                  <a:pt x="489" y="1212"/>
                </a:lnTo>
                <a:lnTo>
                  <a:pt x="471" y="1215"/>
                </a:lnTo>
                <a:lnTo>
                  <a:pt x="455" y="1218"/>
                </a:lnTo>
                <a:lnTo>
                  <a:pt x="449" y="1221"/>
                </a:lnTo>
                <a:lnTo>
                  <a:pt x="446" y="1223"/>
                </a:lnTo>
                <a:lnTo>
                  <a:pt x="443" y="1227"/>
                </a:lnTo>
                <a:lnTo>
                  <a:pt x="442" y="1229"/>
                </a:lnTo>
                <a:lnTo>
                  <a:pt x="442" y="1229"/>
                </a:lnTo>
                <a:lnTo>
                  <a:pt x="443" y="1232"/>
                </a:lnTo>
                <a:lnTo>
                  <a:pt x="446" y="1235"/>
                </a:lnTo>
                <a:lnTo>
                  <a:pt x="451" y="1237"/>
                </a:lnTo>
                <a:lnTo>
                  <a:pt x="456" y="1240"/>
                </a:lnTo>
                <a:lnTo>
                  <a:pt x="469" y="1242"/>
                </a:lnTo>
                <a:lnTo>
                  <a:pt x="479" y="1243"/>
                </a:lnTo>
                <a:lnTo>
                  <a:pt x="479" y="1243"/>
                </a:lnTo>
                <a:lnTo>
                  <a:pt x="515" y="1241"/>
                </a:lnTo>
                <a:lnTo>
                  <a:pt x="538" y="1238"/>
                </a:lnTo>
                <a:lnTo>
                  <a:pt x="553" y="1236"/>
                </a:lnTo>
                <a:lnTo>
                  <a:pt x="553" y="1236"/>
                </a:lnTo>
                <a:lnTo>
                  <a:pt x="567" y="1232"/>
                </a:lnTo>
                <a:lnTo>
                  <a:pt x="590" y="1229"/>
                </a:lnTo>
                <a:lnTo>
                  <a:pt x="590" y="1229"/>
                </a:lnTo>
                <a:lnTo>
                  <a:pt x="619" y="1227"/>
                </a:lnTo>
                <a:lnTo>
                  <a:pt x="631" y="1224"/>
                </a:lnTo>
                <a:lnTo>
                  <a:pt x="636" y="1222"/>
                </a:lnTo>
                <a:lnTo>
                  <a:pt x="641" y="1219"/>
                </a:lnTo>
                <a:lnTo>
                  <a:pt x="641" y="1219"/>
                </a:lnTo>
                <a:lnTo>
                  <a:pt x="644" y="1216"/>
                </a:lnTo>
                <a:lnTo>
                  <a:pt x="646" y="1211"/>
                </a:lnTo>
                <a:lnTo>
                  <a:pt x="649" y="1206"/>
                </a:lnTo>
                <a:lnTo>
                  <a:pt x="649" y="1202"/>
                </a:lnTo>
                <a:lnTo>
                  <a:pt x="649" y="1192"/>
                </a:lnTo>
                <a:lnTo>
                  <a:pt x="648" y="1185"/>
                </a:lnTo>
                <a:lnTo>
                  <a:pt x="648" y="1185"/>
                </a:lnTo>
                <a:lnTo>
                  <a:pt x="645" y="1178"/>
                </a:lnTo>
                <a:lnTo>
                  <a:pt x="644" y="1166"/>
                </a:lnTo>
                <a:lnTo>
                  <a:pt x="642" y="1157"/>
                </a:lnTo>
                <a:lnTo>
                  <a:pt x="639" y="1153"/>
                </a:lnTo>
                <a:lnTo>
                  <a:pt x="637" y="1152"/>
                </a:lnTo>
                <a:lnTo>
                  <a:pt x="637" y="1152"/>
                </a:lnTo>
                <a:lnTo>
                  <a:pt x="628" y="1152"/>
                </a:lnTo>
                <a:lnTo>
                  <a:pt x="624" y="1152"/>
                </a:lnTo>
                <a:lnTo>
                  <a:pt x="624" y="1142"/>
                </a:lnTo>
                <a:lnTo>
                  <a:pt x="630" y="1139"/>
                </a:lnTo>
                <a:lnTo>
                  <a:pt x="630" y="1139"/>
                </a:lnTo>
                <a:lnTo>
                  <a:pt x="606" y="1087"/>
                </a:lnTo>
                <a:lnTo>
                  <a:pt x="589" y="1048"/>
                </a:lnTo>
                <a:lnTo>
                  <a:pt x="577" y="1025"/>
                </a:lnTo>
                <a:lnTo>
                  <a:pt x="577" y="1025"/>
                </a:lnTo>
                <a:lnTo>
                  <a:pt x="570" y="1011"/>
                </a:lnTo>
                <a:lnTo>
                  <a:pt x="561" y="990"/>
                </a:lnTo>
                <a:lnTo>
                  <a:pt x="553" y="968"/>
                </a:lnTo>
                <a:lnTo>
                  <a:pt x="553" y="968"/>
                </a:lnTo>
                <a:lnTo>
                  <a:pt x="599" y="953"/>
                </a:lnTo>
                <a:lnTo>
                  <a:pt x="650" y="935"/>
                </a:lnTo>
                <a:lnTo>
                  <a:pt x="650" y="935"/>
                </a:lnTo>
                <a:lnTo>
                  <a:pt x="658" y="930"/>
                </a:lnTo>
                <a:lnTo>
                  <a:pt x="661" y="929"/>
                </a:lnTo>
                <a:lnTo>
                  <a:pt x="661" y="928"/>
                </a:lnTo>
                <a:lnTo>
                  <a:pt x="661" y="928"/>
                </a:lnTo>
                <a:lnTo>
                  <a:pt x="655" y="898"/>
                </a:lnTo>
                <a:lnTo>
                  <a:pt x="642" y="836"/>
                </a:lnTo>
                <a:lnTo>
                  <a:pt x="633" y="802"/>
                </a:lnTo>
                <a:lnTo>
                  <a:pt x="626" y="772"/>
                </a:lnTo>
                <a:lnTo>
                  <a:pt x="619" y="750"/>
                </a:lnTo>
                <a:lnTo>
                  <a:pt x="616" y="744"/>
                </a:lnTo>
                <a:lnTo>
                  <a:pt x="613" y="740"/>
                </a:lnTo>
                <a:lnTo>
                  <a:pt x="613" y="740"/>
                </a:lnTo>
                <a:lnTo>
                  <a:pt x="606" y="737"/>
                </a:lnTo>
                <a:lnTo>
                  <a:pt x="600" y="734"/>
                </a:lnTo>
                <a:lnTo>
                  <a:pt x="597" y="733"/>
                </a:lnTo>
                <a:lnTo>
                  <a:pt x="537" y="750"/>
                </a:lnTo>
                <a:lnTo>
                  <a:pt x="537" y="750"/>
                </a:lnTo>
                <a:lnTo>
                  <a:pt x="533" y="740"/>
                </a:lnTo>
                <a:lnTo>
                  <a:pt x="530" y="727"/>
                </a:lnTo>
                <a:lnTo>
                  <a:pt x="530" y="727"/>
                </a:lnTo>
                <a:lnTo>
                  <a:pt x="525" y="721"/>
                </a:lnTo>
                <a:lnTo>
                  <a:pt x="515" y="713"/>
                </a:lnTo>
                <a:lnTo>
                  <a:pt x="502" y="704"/>
                </a:lnTo>
                <a:lnTo>
                  <a:pt x="502" y="704"/>
                </a:lnTo>
                <a:lnTo>
                  <a:pt x="502" y="675"/>
                </a:lnTo>
                <a:lnTo>
                  <a:pt x="502" y="640"/>
                </a:lnTo>
                <a:lnTo>
                  <a:pt x="502" y="640"/>
                </a:lnTo>
                <a:lnTo>
                  <a:pt x="498" y="575"/>
                </a:lnTo>
                <a:lnTo>
                  <a:pt x="495" y="528"/>
                </a:lnTo>
                <a:lnTo>
                  <a:pt x="495" y="507"/>
                </a:lnTo>
                <a:lnTo>
                  <a:pt x="495" y="489"/>
                </a:lnTo>
                <a:lnTo>
                  <a:pt x="495" y="489"/>
                </a:lnTo>
                <a:lnTo>
                  <a:pt x="499" y="473"/>
                </a:lnTo>
                <a:lnTo>
                  <a:pt x="502" y="455"/>
                </a:lnTo>
                <a:lnTo>
                  <a:pt x="513" y="416"/>
                </a:lnTo>
                <a:lnTo>
                  <a:pt x="525" y="376"/>
                </a:lnTo>
                <a:lnTo>
                  <a:pt x="530" y="358"/>
                </a:lnTo>
                <a:lnTo>
                  <a:pt x="533" y="341"/>
                </a:lnTo>
                <a:lnTo>
                  <a:pt x="533" y="341"/>
                </a:lnTo>
                <a:lnTo>
                  <a:pt x="538" y="315"/>
                </a:lnTo>
                <a:lnTo>
                  <a:pt x="540" y="305"/>
                </a:lnTo>
                <a:lnTo>
                  <a:pt x="541" y="295"/>
                </a:lnTo>
                <a:lnTo>
                  <a:pt x="540" y="287"/>
                </a:lnTo>
                <a:lnTo>
                  <a:pt x="539" y="278"/>
                </a:lnTo>
                <a:lnTo>
                  <a:pt x="536" y="269"/>
                </a:lnTo>
                <a:lnTo>
                  <a:pt x="530" y="261"/>
                </a:lnTo>
                <a:lnTo>
                  <a:pt x="530" y="261"/>
                </a:lnTo>
                <a:lnTo>
                  <a:pt x="523" y="253"/>
                </a:lnTo>
                <a:lnTo>
                  <a:pt x="514" y="246"/>
                </a:lnTo>
                <a:lnTo>
                  <a:pt x="500" y="234"/>
                </a:lnTo>
                <a:lnTo>
                  <a:pt x="486" y="224"/>
                </a:lnTo>
                <a:lnTo>
                  <a:pt x="475" y="217"/>
                </a:lnTo>
                <a:lnTo>
                  <a:pt x="475" y="217"/>
                </a:lnTo>
                <a:lnTo>
                  <a:pt x="448" y="197"/>
                </a:lnTo>
                <a:lnTo>
                  <a:pt x="435" y="187"/>
                </a:lnTo>
                <a:lnTo>
                  <a:pt x="428" y="181"/>
                </a:lnTo>
                <a:lnTo>
                  <a:pt x="428" y="181"/>
                </a:lnTo>
                <a:lnTo>
                  <a:pt x="426" y="178"/>
                </a:lnTo>
                <a:lnTo>
                  <a:pt x="419" y="177"/>
                </a:lnTo>
                <a:lnTo>
                  <a:pt x="412" y="177"/>
                </a:lnTo>
                <a:lnTo>
                  <a:pt x="408" y="177"/>
                </a:lnTo>
                <a:lnTo>
                  <a:pt x="408" y="177"/>
                </a:lnTo>
                <a:lnTo>
                  <a:pt x="402" y="180"/>
                </a:lnTo>
                <a:lnTo>
                  <a:pt x="399" y="181"/>
                </a:lnTo>
                <a:lnTo>
                  <a:pt x="384" y="170"/>
                </a:lnTo>
                <a:lnTo>
                  <a:pt x="384" y="170"/>
                </a:lnTo>
                <a:lnTo>
                  <a:pt x="392" y="156"/>
                </a:lnTo>
                <a:lnTo>
                  <a:pt x="397" y="143"/>
                </a:lnTo>
                <a:lnTo>
                  <a:pt x="400" y="135"/>
                </a:lnTo>
                <a:lnTo>
                  <a:pt x="402" y="128"/>
                </a:lnTo>
                <a:lnTo>
                  <a:pt x="402" y="128"/>
                </a:lnTo>
                <a:lnTo>
                  <a:pt x="406" y="111"/>
                </a:lnTo>
                <a:lnTo>
                  <a:pt x="409" y="93"/>
                </a:lnTo>
                <a:lnTo>
                  <a:pt x="409" y="84"/>
                </a:lnTo>
                <a:lnTo>
                  <a:pt x="409" y="75"/>
                </a:lnTo>
                <a:lnTo>
                  <a:pt x="408" y="66"/>
                </a:lnTo>
                <a:lnTo>
                  <a:pt x="405" y="57"/>
                </a:lnTo>
                <a:lnTo>
                  <a:pt x="405" y="57"/>
                </a:lnTo>
                <a:lnTo>
                  <a:pt x="402" y="50"/>
                </a:lnTo>
                <a:lnTo>
                  <a:pt x="401" y="44"/>
                </a:lnTo>
                <a:lnTo>
                  <a:pt x="401" y="37"/>
                </a:lnTo>
                <a:lnTo>
                  <a:pt x="401" y="34"/>
                </a:lnTo>
                <a:lnTo>
                  <a:pt x="400" y="32"/>
                </a:lnTo>
                <a:lnTo>
                  <a:pt x="395" y="29"/>
                </a:lnTo>
                <a:lnTo>
                  <a:pt x="388" y="24"/>
                </a:lnTo>
                <a:lnTo>
                  <a:pt x="388" y="24"/>
                </a:lnTo>
                <a:lnTo>
                  <a:pt x="381" y="18"/>
                </a:lnTo>
                <a:lnTo>
                  <a:pt x="377" y="14"/>
                </a:lnTo>
                <a:lnTo>
                  <a:pt x="374" y="8"/>
                </a:lnTo>
                <a:lnTo>
                  <a:pt x="373" y="6"/>
                </a:lnTo>
                <a:lnTo>
                  <a:pt x="370" y="5"/>
                </a:lnTo>
                <a:lnTo>
                  <a:pt x="366" y="4"/>
                </a:lnTo>
                <a:lnTo>
                  <a:pt x="358" y="4"/>
                </a:lnTo>
                <a:lnTo>
                  <a:pt x="358" y="4"/>
                </a:lnTo>
                <a:lnTo>
                  <a:pt x="343" y="1"/>
                </a:lnTo>
                <a:lnTo>
                  <a:pt x="335" y="0"/>
                </a:lnTo>
                <a:lnTo>
                  <a:pt x="329" y="0"/>
                </a:lnTo>
                <a:lnTo>
                  <a:pt x="321" y="4"/>
                </a:lnTo>
                <a:lnTo>
                  <a:pt x="321" y="4"/>
                </a:lnTo>
                <a:lnTo>
                  <a:pt x="305" y="8"/>
                </a:lnTo>
                <a:lnTo>
                  <a:pt x="294" y="13"/>
                </a:lnTo>
                <a:lnTo>
                  <a:pt x="294" y="13"/>
                </a:lnTo>
                <a:lnTo>
                  <a:pt x="286" y="17"/>
                </a:lnTo>
                <a:lnTo>
                  <a:pt x="281" y="20"/>
                </a:lnTo>
                <a:lnTo>
                  <a:pt x="281" y="20"/>
                </a:lnTo>
                <a:lnTo>
                  <a:pt x="268" y="26"/>
                </a:lnTo>
                <a:lnTo>
                  <a:pt x="268" y="26"/>
                </a:lnTo>
                <a:lnTo>
                  <a:pt x="262" y="31"/>
                </a:lnTo>
                <a:lnTo>
                  <a:pt x="261" y="33"/>
                </a:lnTo>
                <a:lnTo>
                  <a:pt x="248" y="44"/>
                </a:lnTo>
                <a:close/>
                <a:moveTo>
                  <a:pt x="495" y="724"/>
                </a:moveTo>
                <a:lnTo>
                  <a:pt x="510" y="733"/>
                </a:lnTo>
                <a:lnTo>
                  <a:pt x="510" y="733"/>
                </a:lnTo>
                <a:lnTo>
                  <a:pt x="511" y="745"/>
                </a:lnTo>
                <a:lnTo>
                  <a:pt x="511" y="756"/>
                </a:lnTo>
                <a:lnTo>
                  <a:pt x="511" y="760"/>
                </a:lnTo>
                <a:lnTo>
                  <a:pt x="510" y="764"/>
                </a:lnTo>
                <a:lnTo>
                  <a:pt x="510" y="764"/>
                </a:lnTo>
                <a:lnTo>
                  <a:pt x="507" y="766"/>
                </a:lnTo>
                <a:lnTo>
                  <a:pt x="502" y="770"/>
                </a:lnTo>
                <a:lnTo>
                  <a:pt x="492" y="776"/>
                </a:lnTo>
                <a:lnTo>
                  <a:pt x="480" y="782"/>
                </a:lnTo>
                <a:lnTo>
                  <a:pt x="472" y="784"/>
                </a:lnTo>
                <a:lnTo>
                  <a:pt x="472" y="784"/>
                </a:lnTo>
                <a:lnTo>
                  <a:pt x="471" y="783"/>
                </a:lnTo>
                <a:lnTo>
                  <a:pt x="469" y="780"/>
                </a:lnTo>
                <a:lnTo>
                  <a:pt x="467" y="770"/>
                </a:lnTo>
                <a:lnTo>
                  <a:pt x="466" y="753"/>
                </a:lnTo>
                <a:lnTo>
                  <a:pt x="466" y="753"/>
                </a:lnTo>
                <a:lnTo>
                  <a:pt x="469" y="744"/>
                </a:lnTo>
                <a:lnTo>
                  <a:pt x="472" y="737"/>
                </a:lnTo>
                <a:lnTo>
                  <a:pt x="472" y="737"/>
                </a:lnTo>
                <a:lnTo>
                  <a:pt x="474" y="740"/>
                </a:lnTo>
                <a:lnTo>
                  <a:pt x="476" y="743"/>
                </a:lnTo>
                <a:lnTo>
                  <a:pt x="479" y="744"/>
                </a:lnTo>
                <a:lnTo>
                  <a:pt x="479" y="744"/>
                </a:lnTo>
                <a:lnTo>
                  <a:pt x="481" y="744"/>
                </a:lnTo>
                <a:lnTo>
                  <a:pt x="486" y="744"/>
                </a:lnTo>
                <a:lnTo>
                  <a:pt x="486" y="744"/>
                </a:lnTo>
                <a:lnTo>
                  <a:pt x="488" y="743"/>
                </a:lnTo>
                <a:lnTo>
                  <a:pt x="491" y="740"/>
                </a:lnTo>
                <a:lnTo>
                  <a:pt x="493" y="737"/>
                </a:lnTo>
                <a:lnTo>
                  <a:pt x="495" y="733"/>
                </a:lnTo>
                <a:lnTo>
                  <a:pt x="495" y="733"/>
                </a:lnTo>
                <a:lnTo>
                  <a:pt x="498" y="730"/>
                </a:lnTo>
                <a:lnTo>
                  <a:pt x="498" y="726"/>
                </a:lnTo>
                <a:lnTo>
                  <a:pt x="495" y="724"/>
                </a:lnTo>
                <a:lnTo>
                  <a:pt x="495" y="72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31">
            <a:extLst>
              <a:ext uri="{FF2B5EF4-FFF2-40B4-BE49-F238E27FC236}">
                <a16:creationId xmlns:a16="http://schemas.microsoft.com/office/drawing/2014/main" id="{DF51F02E-623B-4EE9-B889-E989C6822FB8}"/>
              </a:ext>
            </a:extLst>
          </p:cNvPr>
          <p:cNvSpPr>
            <a:spLocks/>
          </p:cNvSpPr>
          <p:nvPr/>
        </p:nvSpPr>
        <p:spPr bwMode="auto">
          <a:xfrm>
            <a:off x="4436345" y="2764364"/>
            <a:ext cx="807968" cy="1598009"/>
          </a:xfrm>
          <a:custGeom>
            <a:avLst/>
            <a:gdLst>
              <a:gd name="T0" fmla="*/ 437 w 631"/>
              <a:gd name="T1" fmla="*/ 92 h 1248"/>
              <a:gd name="T2" fmla="*/ 427 w 631"/>
              <a:gd name="T3" fmla="*/ 42 h 1248"/>
              <a:gd name="T4" fmla="*/ 373 w 631"/>
              <a:gd name="T5" fmla="*/ 5 h 1248"/>
              <a:gd name="T6" fmla="*/ 312 w 631"/>
              <a:gd name="T7" fmla="*/ 10 h 1248"/>
              <a:gd name="T8" fmla="*/ 272 w 631"/>
              <a:gd name="T9" fmla="*/ 64 h 1248"/>
              <a:gd name="T10" fmla="*/ 227 w 631"/>
              <a:gd name="T11" fmla="*/ 156 h 1248"/>
              <a:gd name="T12" fmla="*/ 221 w 631"/>
              <a:gd name="T13" fmla="*/ 222 h 1248"/>
              <a:gd name="T14" fmla="*/ 205 w 631"/>
              <a:gd name="T15" fmla="*/ 248 h 1248"/>
              <a:gd name="T16" fmla="*/ 190 w 631"/>
              <a:gd name="T17" fmla="*/ 324 h 1248"/>
              <a:gd name="T18" fmla="*/ 192 w 631"/>
              <a:gd name="T19" fmla="*/ 387 h 1248"/>
              <a:gd name="T20" fmla="*/ 208 w 631"/>
              <a:gd name="T21" fmla="*/ 495 h 1248"/>
              <a:gd name="T22" fmla="*/ 196 w 631"/>
              <a:gd name="T23" fmla="*/ 591 h 1248"/>
              <a:gd name="T24" fmla="*/ 219 w 631"/>
              <a:gd name="T25" fmla="*/ 622 h 1248"/>
              <a:gd name="T26" fmla="*/ 235 w 631"/>
              <a:gd name="T27" fmla="*/ 867 h 1248"/>
              <a:gd name="T28" fmla="*/ 170 w 631"/>
              <a:gd name="T29" fmla="*/ 983 h 1248"/>
              <a:gd name="T30" fmla="*/ 77 w 631"/>
              <a:gd name="T31" fmla="*/ 1061 h 1248"/>
              <a:gd name="T32" fmla="*/ 16 w 631"/>
              <a:gd name="T33" fmla="*/ 1104 h 1248"/>
              <a:gd name="T34" fmla="*/ 0 w 631"/>
              <a:gd name="T35" fmla="*/ 1131 h 1248"/>
              <a:gd name="T36" fmla="*/ 50 w 631"/>
              <a:gd name="T37" fmla="*/ 1203 h 1248"/>
              <a:gd name="T38" fmla="*/ 94 w 631"/>
              <a:gd name="T39" fmla="*/ 1213 h 1248"/>
              <a:gd name="T40" fmla="*/ 138 w 631"/>
              <a:gd name="T41" fmla="*/ 1204 h 1248"/>
              <a:gd name="T42" fmla="*/ 130 w 631"/>
              <a:gd name="T43" fmla="*/ 1181 h 1248"/>
              <a:gd name="T44" fmla="*/ 109 w 631"/>
              <a:gd name="T45" fmla="*/ 1167 h 1248"/>
              <a:gd name="T46" fmla="*/ 124 w 631"/>
              <a:gd name="T47" fmla="*/ 1146 h 1248"/>
              <a:gd name="T48" fmla="*/ 130 w 631"/>
              <a:gd name="T49" fmla="*/ 1138 h 1248"/>
              <a:gd name="T50" fmla="*/ 174 w 631"/>
              <a:gd name="T51" fmla="*/ 1128 h 1248"/>
              <a:gd name="T52" fmla="*/ 264 w 631"/>
              <a:gd name="T53" fmla="*/ 1038 h 1248"/>
              <a:gd name="T54" fmla="*/ 318 w 631"/>
              <a:gd name="T55" fmla="*/ 967 h 1248"/>
              <a:gd name="T56" fmla="*/ 339 w 631"/>
              <a:gd name="T57" fmla="*/ 902 h 1248"/>
              <a:gd name="T58" fmla="*/ 395 w 631"/>
              <a:gd name="T59" fmla="*/ 839 h 1248"/>
              <a:gd name="T60" fmla="*/ 414 w 631"/>
              <a:gd name="T61" fmla="*/ 886 h 1248"/>
              <a:gd name="T62" fmla="*/ 424 w 631"/>
              <a:gd name="T63" fmla="*/ 941 h 1248"/>
              <a:gd name="T64" fmla="*/ 436 w 631"/>
              <a:gd name="T65" fmla="*/ 1198 h 1248"/>
              <a:gd name="T66" fmla="*/ 439 w 631"/>
              <a:gd name="T67" fmla="*/ 1231 h 1248"/>
              <a:gd name="T68" fmla="*/ 461 w 631"/>
              <a:gd name="T69" fmla="*/ 1242 h 1248"/>
              <a:gd name="T70" fmla="*/ 605 w 631"/>
              <a:gd name="T71" fmla="*/ 1239 h 1248"/>
              <a:gd name="T72" fmla="*/ 631 w 631"/>
              <a:gd name="T73" fmla="*/ 1226 h 1248"/>
              <a:gd name="T74" fmla="*/ 595 w 631"/>
              <a:gd name="T75" fmla="*/ 1208 h 1248"/>
              <a:gd name="T76" fmla="*/ 538 w 631"/>
              <a:gd name="T77" fmla="*/ 1185 h 1248"/>
              <a:gd name="T78" fmla="*/ 533 w 631"/>
              <a:gd name="T79" fmla="*/ 1162 h 1248"/>
              <a:gd name="T80" fmla="*/ 526 w 631"/>
              <a:gd name="T81" fmla="*/ 1065 h 1248"/>
              <a:gd name="T82" fmla="*/ 513 w 631"/>
              <a:gd name="T83" fmla="*/ 878 h 1248"/>
              <a:gd name="T84" fmla="*/ 480 w 631"/>
              <a:gd name="T85" fmla="*/ 732 h 1248"/>
              <a:gd name="T86" fmla="*/ 471 w 631"/>
              <a:gd name="T87" fmla="*/ 613 h 1248"/>
              <a:gd name="T88" fmla="*/ 439 w 631"/>
              <a:gd name="T89" fmla="*/ 564 h 1248"/>
              <a:gd name="T90" fmla="*/ 444 w 631"/>
              <a:gd name="T91" fmla="*/ 555 h 1248"/>
              <a:gd name="T92" fmla="*/ 468 w 631"/>
              <a:gd name="T93" fmla="*/ 449 h 1248"/>
              <a:gd name="T94" fmla="*/ 495 w 631"/>
              <a:gd name="T95" fmla="*/ 443 h 1248"/>
              <a:gd name="T96" fmla="*/ 501 w 631"/>
              <a:gd name="T97" fmla="*/ 428 h 1248"/>
              <a:gd name="T98" fmla="*/ 538 w 631"/>
              <a:gd name="T99" fmla="*/ 413 h 1248"/>
              <a:gd name="T100" fmla="*/ 581 w 631"/>
              <a:gd name="T101" fmla="*/ 369 h 1248"/>
              <a:gd name="T102" fmla="*/ 525 w 631"/>
              <a:gd name="T103" fmla="*/ 377 h 1248"/>
              <a:gd name="T104" fmla="*/ 497 w 631"/>
              <a:gd name="T105" fmla="*/ 382 h 1248"/>
              <a:gd name="T106" fmla="*/ 487 w 631"/>
              <a:gd name="T107" fmla="*/ 396 h 1248"/>
              <a:gd name="T108" fmla="*/ 454 w 631"/>
              <a:gd name="T109" fmla="*/ 337 h 1248"/>
              <a:gd name="T110" fmla="*/ 462 w 631"/>
              <a:gd name="T111" fmla="*/ 321 h 1248"/>
              <a:gd name="T112" fmla="*/ 443 w 631"/>
              <a:gd name="T113" fmla="*/ 257 h 1248"/>
              <a:gd name="T114" fmla="*/ 418 w 631"/>
              <a:gd name="T115" fmla="*/ 231 h 1248"/>
              <a:gd name="T116" fmla="*/ 414 w 631"/>
              <a:gd name="T117" fmla="*/ 169 h 1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31" h="1248">
                <a:moveTo>
                  <a:pt x="414" y="129"/>
                </a:moveTo>
                <a:lnTo>
                  <a:pt x="414" y="129"/>
                </a:lnTo>
                <a:lnTo>
                  <a:pt x="418" y="124"/>
                </a:lnTo>
                <a:lnTo>
                  <a:pt x="427" y="111"/>
                </a:lnTo>
                <a:lnTo>
                  <a:pt x="432" y="101"/>
                </a:lnTo>
                <a:lnTo>
                  <a:pt x="437" y="92"/>
                </a:lnTo>
                <a:lnTo>
                  <a:pt x="439" y="82"/>
                </a:lnTo>
                <a:lnTo>
                  <a:pt x="441" y="71"/>
                </a:lnTo>
                <a:lnTo>
                  <a:pt x="441" y="71"/>
                </a:lnTo>
                <a:lnTo>
                  <a:pt x="438" y="62"/>
                </a:lnTo>
                <a:lnTo>
                  <a:pt x="435" y="52"/>
                </a:lnTo>
                <a:lnTo>
                  <a:pt x="427" y="42"/>
                </a:lnTo>
                <a:lnTo>
                  <a:pt x="420" y="33"/>
                </a:lnTo>
                <a:lnTo>
                  <a:pt x="410" y="24"/>
                </a:lnTo>
                <a:lnTo>
                  <a:pt x="398" y="17"/>
                </a:lnTo>
                <a:lnTo>
                  <a:pt x="386" y="10"/>
                </a:lnTo>
                <a:lnTo>
                  <a:pt x="373" y="5"/>
                </a:lnTo>
                <a:lnTo>
                  <a:pt x="373" y="5"/>
                </a:lnTo>
                <a:lnTo>
                  <a:pt x="361" y="1"/>
                </a:lnTo>
                <a:lnTo>
                  <a:pt x="349" y="0"/>
                </a:lnTo>
                <a:lnTo>
                  <a:pt x="338" y="0"/>
                </a:lnTo>
                <a:lnTo>
                  <a:pt x="329" y="3"/>
                </a:lnTo>
                <a:lnTo>
                  <a:pt x="320" y="5"/>
                </a:lnTo>
                <a:lnTo>
                  <a:pt x="312" y="10"/>
                </a:lnTo>
                <a:lnTo>
                  <a:pt x="298" y="18"/>
                </a:lnTo>
                <a:lnTo>
                  <a:pt x="298" y="18"/>
                </a:lnTo>
                <a:lnTo>
                  <a:pt x="295" y="22"/>
                </a:lnTo>
                <a:lnTo>
                  <a:pt x="291" y="27"/>
                </a:lnTo>
                <a:lnTo>
                  <a:pt x="283" y="44"/>
                </a:lnTo>
                <a:lnTo>
                  <a:pt x="272" y="64"/>
                </a:lnTo>
                <a:lnTo>
                  <a:pt x="262" y="87"/>
                </a:lnTo>
                <a:lnTo>
                  <a:pt x="242" y="131"/>
                </a:lnTo>
                <a:lnTo>
                  <a:pt x="233" y="147"/>
                </a:lnTo>
                <a:lnTo>
                  <a:pt x="230" y="152"/>
                </a:lnTo>
                <a:lnTo>
                  <a:pt x="227" y="156"/>
                </a:lnTo>
                <a:lnTo>
                  <a:pt x="227" y="156"/>
                </a:lnTo>
                <a:lnTo>
                  <a:pt x="225" y="159"/>
                </a:lnTo>
                <a:lnTo>
                  <a:pt x="223" y="163"/>
                </a:lnTo>
                <a:lnTo>
                  <a:pt x="220" y="172"/>
                </a:lnTo>
                <a:lnTo>
                  <a:pt x="220" y="186"/>
                </a:lnTo>
                <a:lnTo>
                  <a:pt x="220" y="198"/>
                </a:lnTo>
                <a:lnTo>
                  <a:pt x="221" y="222"/>
                </a:lnTo>
                <a:lnTo>
                  <a:pt x="223" y="231"/>
                </a:lnTo>
                <a:lnTo>
                  <a:pt x="223" y="231"/>
                </a:lnTo>
                <a:lnTo>
                  <a:pt x="220" y="233"/>
                </a:lnTo>
                <a:lnTo>
                  <a:pt x="215" y="236"/>
                </a:lnTo>
                <a:lnTo>
                  <a:pt x="208" y="243"/>
                </a:lnTo>
                <a:lnTo>
                  <a:pt x="205" y="248"/>
                </a:lnTo>
                <a:lnTo>
                  <a:pt x="201" y="253"/>
                </a:lnTo>
                <a:lnTo>
                  <a:pt x="201" y="253"/>
                </a:lnTo>
                <a:lnTo>
                  <a:pt x="197" y="264"/>
                </a:lnTo>
                <a:lnTo>
                  <a:pt x="195" y="281"/>
                </a:lnTo>
                <a:lnTo>
                  <a:pt x="192" y="301"/>
                </a:lnTo>
                <a:lnTo>
                  <a:pt x="190" y="324"/>
                </a:lnTo>
                <a:lnTo>
                  <a:pt x="189" y="347"/>
                </a:lnTo>
                <a:lnTo>
                  <a:pt x="188" y="366"/>
                </a:lnTo>
                <a:lnTo>
                  <a:pt x="189" y="381"/>
                </a:lnTo>
                <a:lnTo>
                  <a:pt x="190" y="384"/>
                </a:lnTo>
                <a:lnTo>
                  <a:pt x="192" y="387"/>
                </a:lnTo>
                <a:lnTo>
                  <a:pt x="192" y="387"/>
                </a:lnTo>
                <a:lnTo>
                  <a:pt x="200" y="388"/>
                </a:lnTo>
                <a:lnTo>
                  <a:pt x="207" y="388"/>
                </a:lnTo>
                <a:lnTo>
                  <a:pt x="214" y="387"/>
                </a:lnTo>
                <a:lnTo>
                  <a:pt x="214" y="387"/>
                </a:lnTo>
                <a:lnTo>
                  <a:pt x="212" y="447"/>
                </a:lnTo>
                <a:lnTo>
                  <a:pt x="208" y="495"/>
                </a:lnTo>
                <a:lnTo>
                  <a:pt x="206" y="534"/>
                </a:lnTo>
                <a:lnTo>
                  <a:pt x="206" y="534"/>
                </a:lnTo>
                <a:lnTo>
                  <a:pt x="202" y="555"/>
                </a:lnTo>
                <a:lnTo>
                  <a:pt x="199" y="570"/>
                </a:lnTo>
                <a:lnTo>
                  <a:pt x="196" y="582"/>
                </a:lnTo>
                <a:lnTo>
                  <a:pt x="196" y="591"/>
                </a:lnTo>
                <a:lnTo>
                  <a:pt x="196" y="591"/>
                </a:lnTo>
                <a:lnTo>
                  <a:pt x="197" y="596"/>
                </a:lnTo>
                <a:lnTo>
                  <a:pt x="201" y="601"/>
                </a:lnTo>
                <a:lnTo>
                  <a:pt x="208" y="612"/>
                </a:lnTo>
                <a:lnTo>
                  <a:pt x="215" y="619"/>
                </a:lnTo>
                <a:lnTo>
                  <a:pt x="219" y="622"/>
                </a:lnTo>
                <a:lnTo>
                  <a:pt x="219" y="622"/>
                </a:lnTo>
                <a:lnTo>
                  <a:pt x="223" y="707"/>
                </a:lnTo>
                <a:lnTo>
                  <a:pt x="227" y="817"/>
                </a:lnTo>
                <a:lnTo>
                  <a:pt x="227" y="817"/>
                </a:lnTo>
                <a:lnTo>
                  <a:pt x="231" y="843"/>
                </a:lnTo>
                <a:lnTo>
                  <a:pt x="235" y="867"/>
                </a:lnTo>
                <a:lnTo>
                  <a:pt x="241" y="897"/>
                </a:lnTo>
                <a:lnTo>
                  <a:pt x="241" y="897"/>
                </a:lnTo>
                <a:lnTo>
                  <a:pt x="237" y="903"/>
                </a:lnTo>
                <a:lnTo>
                  <a:pt x="225" y="918"/>
                </a:lnTo>
                <a:lnTo>
                  <a:pt x="190" y="960"/>
                </a:lnTo>
                <a:lnTo>
                  <a:pt x="170" y="983"/>
                </a:lnTo>
                <a:lnTo>
                  <a:pt x="150" y="1003"/>
                </a:lnTo>
                <a:lnTo>
                  <a:pt x="134" y="1020"/>
                </a:lnTo>
                <a:lnTo>
                  <a:pt x="121" y="1030"/>
                </a:lnTo>
                <a:lnTo>
                  <a:pt x="121" y="1030"/>
                </a:lnTo>
                <a:lnTo>
                  <a:pt x="93" y="1049"/>
                </a:lnTo>
                <a:lnTo>
                  <a:pt x="77" y="1061"/>
                </a:lnTo>
                <a:lnTo>
                  <a:pt x="77" y="1061"/>
                </a:lnTo>
                <a:lnTo>
                  <a:pt x="59" y="1077"/>
                </a:lnTo>
                <a:lnTo>
                  <a:pt x="46" y="1087"/>
                </a:lnTo>
                <a:lnTo>
                  <a:pt x="46" y="1087"/>
                </a:lnTo>
                <a:lnTo>
                  <a:pt x="29" y="1096"/>
                </a:lnTo>
                <a:lnTo>
                  <a:pt x="16" y="1104"/>
                </a:lnTo>
                <a:lnTo>
                  <a:pt x="6" y="1110"/>
                </a:lnTo>
                <a:lnTo>
                  <a:pt x="6" y="1110"/>
                </a:lnTo>
                <a:lnTo>
                  <a:pt x="3" y="1113"/>
                </a:lnTo>
                <a:lnTo>
                  <a:pt x="1" y="1116"/>
                </a:lnTo>
                <a:lnTo>
                  <a:pt x="0" y="1124"/>
                </a:lnTo>
                <a:lnTo>
                  <a:pt x="0" y="1131"/>
                </a:lnTo>
                <a:lnTo>
                  <a:pt x="1" y="1137"/>
                </a:lnTo>
                <a:lnTo>
                  <a:pt x="1" y="1137"/>
                </a:lnTo>
                <a:lnTo>
                  <a:pt x="9" y="1149"/>
                </a:lnTo>
                <a:lnTo>
                  <a:pt x="25" y="1172"/>
                </a:lnTo>
                <a:lnTo>
                  <a:pt x="43" y="1195"/>
                </a:lnTo>
                <a:lnTo>
                  <a:pt x="50" y="1203"/>
                </a:lnTo>
                <a:lnTo>
                  <a:pt x="55" y="1208"/>
                </a:lnTo>
                <a:lnTo>
                  <a:pt x="55" y="1208"/>
                </a:lnTo>
                <a:lnTo>
                  <a:pt x="60" y="1210"/>
                </a:lnTo>
                <a:lnTo>
                  <a:pt x="70" y="1211"/>
                </a:lnTo>
                <a:lnTo>
                  <a:pt x="81" y="1213"/>
                </a:lnTo>
                <a:lnTo>
                  <a:pt x="94" y="1213"/>
                </a:lnTo>
                <a:lnTo>
                  <a:pt x="107" y="1213"/>
                </a:lnTo>
                <a:lnTo>
                  <a:pt x="119" y="1211"/>
                </a:lnTo>
                <a:lnTo>
                  <a:pt x="129" y="1210"/>
                </a:lnTo>
                <a:lnTo>
                  <a:pt x="135" y="1208"/>
                </a:lnTo>
                <a:lnTo>
                  <a:pt x="135" y="1208"/>
                </a:lnTo>
                <a:lnTo>
                  <a:pt x="138" y="1204"/>
                </a:lnTo>
                <a:lnTo>
                  <a:pt x="140" y="1202"/>
                </a:lnTo>
                <a:lnTo>
                  <a:pt x="141" y="1198"/>
                </a:lnTo>
                <a:lnTo>
                  <a:pt x="140" y="1195"/>
                </a:lnTo>
                <a:lnTo>
                  <a:pt x="138" y="1191"/>
                </a:lnTo>
                <a:lnTo>
                  <a:pt x="136" y="1187"/>
                </a:lnTo>
                <a:lnTo>
                  <a:pt x="130" y="1181"/>
                </a:lnTo>
                <a:lnTo>
                  <a:pt x="130" y="1181"/>
                </a:lnTo>
                <a:lnTo>
                  <a:pt x="123" y="1175"/>
                </a:lnTo>
                <a:lnTo>
                  <a:pt x="115" y="1172"/>
                </a:lnTo>
                <a:lnTo>
                  <a:pt x="108" y="1168"/>
                </a:lnTo>
                <a:lnTo>
                  <a:pt x="108" y="1168"/>
                </a:lnTo>
                <a:lnTo>
                  <a:pt x="109" y="1167"/>
                </a:lnTo>
                <a:lnTo>
                  <a:pt x="113" y="1165"/>
                </a:lnTo>
                <a:lnTo>
                  <a:pt x="118" y="1161"/>
                </a:lnTo>
                <a:lnTo>
                  <a:pt x="120" y="1157"/>
                </a:lnTo>
                <a:lnTo>
                  <a:pt x="121" y="1155"/>
                </a:lnTo>
                <a:lnTo>
                  <a:pt x="121" y="1155"/>
                </a:lnTo>
                <a:lnTo>
                  <a:pt x="124" y="1146"/>
                </a:lnTo>
                <a:lnTo>
                  <a:pt x="126" y="1139"/>
                </a:lnTo>
                <a:lnTo>
                  <a:pt x="130" y="1132"/>
                </a:lnTo>
                <a:lnTo>
                  <a:pt x="130" y="1132"/>
                </a:lnTo>
                <a:lnTo>
                  <a:pt x="129" y="1134"/>
                </a:lnTo>
                <a:lnTo>
                  <a:pt x="129" y="1136"/>
                </a:lnTo>
                <a:lnTo>
                  <a:pt x="130" y="1138"/>
                </a:lnTo>
                <a:lnTo>
                  <a:pt x="134" y="1138"/>
                </a:lnTo>
                <a:lnTo>
                  <a:pt x="141" y="1138"/>
                </a:lnTo>
                <a:lnTo>
                  <a:pt x="150" y="1137"/>
                </a:lnTo>
                <a:lnTo>
                  <a:pt x="165" y="1132"/>
                </a:lnTo>
                <a:lnTo>
                  <a:pt x="165" y="1132"/>
                </a:lnTo>
                <a:lnTo>
                  <a:pt x="174" y="1128"/>
                </a:lnTo>
                <a:lnTo>
                  <a:pt x="184" y="1122"/>
                </a:lnTo>
                <a:lnTo>
                  <a:pt x="194" y="1115"/>
                </a:lnTo>
                <a:lnTo>
                  <a:pt x="205" y="1107"/>
                </a:lnTo>
                <a:lnTo>
                  <a:pt x="225" y="1085"/>
                </a:lnTo>
                <a:lnTo>
                  <a:pt x="245" y="1062"/>
                </a:lnTo>
                <a:lnTo>
                  <a:pt x="264" y="1038"/>
                </a:lnTo>
                <a:lnTo>
                  <a:pt x="280" y="1018"/>
                </a:lnTo>
                <a:lnTo>
                  <a:pt x="298" y="990"/>
                </a:lnTo>
                <a:lnTo>
                  <a:pt x="298" y="990"/>
                </a:lnTo>
                <a:lnTo>
                  <a:pt x="302" y="984"/>
                </a:lnTo>
                <a:lnTo>
                  <a:pt x="307" y="978"/>
                </a:lnTo>
                <a:lnTo>
                  <a:pt x="318" y="967"/>
                </a:lnTo>
                <a:lnTo>
                  <a:pt x="327" y="955"/>
                </a:lnTo>
                <a:lnTo>
                  <a:pt x="331" y="948"/>
                </a:lnTo>
                <a:lnTo>
                  <a:pt x="333" y="942"/>
                </a:lnTo>
                <a:lnTo>
                  <a:pt x="333" y="942"/>
                </a:lnTo>
                <a:lnTo>
                  <a:pt x="336" y="927"/>
                </a:lnTo>
                <a:lnTo>
                  <a:pt x="339" y="902"/>
                </a:lnTo>
                <a:lnTo>
                  <a:pt x="344" y="832"/>
                </a:lnTo>
                <a:lnTo>
                  <a:pt x="351" y="737"/>
                </a:lnTo>
                <a:lnTo>
                  <a:pt x="351" y="737"/>
                </a:lnTo>
                <a:lnTo>
                  <a:pt x="371" y="788"/>
                </a:lnTo>
                <a:lnTo>
                  <a:pt x="388" y="826"/>
                </a:lnTo>
                <a:lnTo>
                  <a:pt x="395" y="839"/>
                </a:lnTo>
                <a:lnTo>
                  <a:pt x="400" y="848"/>
                </a:lnTo>
                <a:lnTo>
                  <a:pt x="400" y="848"/>
                </a:lnTo>
                <a:lnTo>
                  <a:pt x="404" y="854"/>
                </a:lnTo>
                <a:lnTo>
                  <a:pt x="407" y="860"/>
                </a:lnTo>
                <a:lnTo>
                  <a:pt x="412" y="873"/>
                </a:lnTo>
                <a:lnTo>
                  <a:pt x="414" y="886"/>
                </a:lnTo>
                <a:lnTo>
                  <a:pt x="415" y="892"/>
                </a:lnTo>
                <a:lnTo>
                  <a:pt x="418" y="897"/>
                </a:lnTo>
                <a:lnTo>
                  <a:pt x="418" y="897"/>
                </a:lnTo>
                <a:lnTo>
                  <a:pt x="419" y="902"/>
                </a:lnTo>
                <a:lnTo>
                  <a:pt x="421" y="910"/>
                </a:lnTo>
                <a:lnTo>
                  <a:pt x="424" y="941"/>
                </a:lnTo>
                <a:lnTo>
                  <a:pt x="431" y="1025"/>
                </a:lnTo>
                <a:lnTo>
                  <a:pt x="438" y="1108"/>
                </a:lnTo>
                <a:lnTo>
                  <a:pt x="441" y="1150"/>
                </a:lnTo>
                <a:lnTo>
                  <a:pt x="441" y="1150"/>
                </a:lnTo>
                <a:lnTo>
                  <a:pt x="438" y="1178"/>
                </a:lnTo>
                <a:lnTo>
                  <a:pt x="436" y="1198"/>
                </a:lnTo>
                <a:lnTo>
                  <a:pt x="444" y="1203"/>
                </a:lnTo>
                <a:lnTo>
                  <a:pt x="444" y="1203"/>
                </a:lnTo>
                <a:lnTo>
                  <a:pt x="443" y="1208"/>
                </a:lnTo>
                <a:lnTo>
                  <a:pt x="441" y="1220"/>
                </a:lnTo>
                <a:lnTo>
                  <a:pt x="439" y="1226"/>
                </a:lnTo>
                <a:lnTo>
                  <a:pt x="439" y="1231"/>
                </a:lnTo>
                <a:lnTo>
                  <a:pt x="442" y="1236"/>
                </a:lnTo>
                <a:lnTo>
                  <a:pt x="443" y="1238"/>
                </a:lnTo>
                <a:lnTo>
                  <a:pt x="444" y="1239"/>
                </a:lnTo>
                <a:lnTo>
                  <a:pt x="444" y="1239"/>
                </a:lnTo>
                <a:lnTo>
                  <a:pt x="451" y="1240"/>
                </a:lnTo>
                <a:lnTo>
                  <a:pt x="461" y="1242"/>
                </a:lnTo>
                <a:lnTo>
                  <a:pt x="489" y="1245"/>
                </a:lnTo>
                <a:lnTo>
                  <a:pt x="533" y="1248"/>
                </a:lnTo>
                <a:lnTo>
                  <a:pt x="533" y="1248"/>
                </a:lnTo>
                <a:lnTo>
                  <a:pt x="554" y="1246"/>
                </a:lnTo>
                <a:lnTo>
                  <a:pt x="587" y="1243"/>
                </a:lnTo>
                <a:lnTo>
                  <a:pt x="605" y="1239"/>
                </a:lnTo>
                <a:lnTo>
                  <a:pt x="619" y="1236"/>
                </a:lnTo>
                <a:lnTo>
                  <a:pt x="625" y="1233"/>
                </a:lnTo>
                <a:lnTo>
                  <a:pt x="628" y="1231"/>
                </a:lnTo>
                <a:lnTo>
                  <a:pt x="631" y="1228"/>
                </a:lnTo>
                <a:lnTo>
                  <a:pt x="631" y="1226"/>
                </a:lnTo>
                <a:lnTo>
                  <a:pt x="631" y="1226"/>
                </a:lnTo>
                <a:lnTo>
                  <a:pt x="628" y="1220"/>
                </a:lnTo>
                <a:lnTo>
                  <a:pt x="625" y="1216"/>
                </a:lnTo>
                <a:lnTo>
                  <a:pt x="622" y="1214"/>
                </a:lnTo>
                <a:lnTo>
                  <a:pt x="618" y="1213"/>
                </a:lnTo>
                <a:lnTo>
                  <a:pt x="608" y="1210"/>
                </a:lnTo>
                <a:lnTo>
                  <a:pt x="595" y="1208"/>
                </a:lnTo>
                <a:lnTo>
                  <a:pt x="595" y="1208"/>
                </a:lnTo>
                <a:lnTo>
                  <a:pt x="571" y="1199"/>
                </a:lnTo>
                <a:lnTo>
                  <a:pt x="555" y="1195"/>
                </a:lnTo>
                <a:lnTo>
                  <a:pt x="555" y="1195"/>
                </a:lnTo>
                <a:lnTo>
                  <a:pt x="544" y="1189"/>
                </a:lnTo>
                <a:lnTo>
                  <a:pt x="538" y="1185"/>
                </a:lnTo>
                <a:lnTo>
                  <a:pt x="538" y="1185"/>
                </a:lnTo>
                <a:lnTo>
                  <a:pt x="540" y="1185"/>
                </a:lnTo>
                <a:lnTo>
                  <a:pt x="542" y="1184"/>
                </a:lnTo>
                <a:lnTo>
                  <a:pt x="542" y="1181"/>
                </a:lnTo>
                <a:lnTo>
                  <a:pt x="542" y="1181"/>
                </a:lnTo>
                <a:lnTo>
                  <a:pt x="533" y="1162"/>
                </a:lnTo>
                <a:lnTo>
                  <a:pt x="527" y="1150"/>
                </a:lnTo>
                <a:lnTo>
                  <a:pt x="525" y="1142"/>
                </a:lnTo>
                <a:lnTo>
                  <a:pt x="525" y="1142"/>
                </a:lnTo>
                <a:lnTo>
                  <a:pt x="524" y="1132"/>
                </a:lnTo>
                <a:lnTo>
                  <a:pt x="524" y="1115"/>
                </a:lnTo>
                <a:lnTo>
                  <a:pt x="526" y="1065"/>
                </a:lnTo>
                <a:lnTo>
                  <a:pt x="528" y="1014"/>
                </a:lnTo>
                <a:lnTo>
                  <a:pt x="528" y="990"/>
                </a:lnTo>
                <a:lnTo>
                  <a:pt x="528" y="990"/>
                </a:lnTo>
                <a:lnTo>
                  <a:pt x="521" y="932"/>
                </a:lnTo>
                <a:lnTo>
                  <a:pt x="515" y="892"/>
                </a:lnTo>
                <a:lnTo>
                  <a:pt x="513" y="878"/>
                </a:lnTo>
                <a:lnTo>
                  <a:pt x="510" y="871"/>
                </a:lnTo>
                <a:lnTo>
                  <a:pt x="510" y="871"/>
                </a:lnTo>
                <a:lnTo>
                  <a:pt x="508" y="862"/>
                </a:lnTo>
                <a:lnTo>
                  <a:pt x="504" y="845"/>
                </a:lnTo>
                <a:lnTo>
                  <a:pt x="494" y="798"/>
                </a:lnTo>
                <a:lnTo>
                  <a:pt x="480" y="732"/>
                </a:lnTo>
                <a:lnTo>
                  <a:pt x="480" y="732"/>
                </a:lnTo>
                <a:lnTo>
                  <a:pt x="478" y="679"/>
                </a:lnTo>
                <a:lnTo>
                  <a:pt x="475" y="638"/>
                </a:lnTo>
                <a:lnTo>
                  <a:pt x="474" y="623"/>
                </a:lnTo>
                <a:lnTo>
                  <a:pt x="471" y="613"/>
                </a:lnTo>
                <a:lnTo>
                  <a:pt x="471" y="613"/>
                </a:lnTo>
                <a:lnTo>
                  <a:pt x="463" y="599"/>
                </a:lnTo>
                <a:lnTo>
                  <a:pt x="454" y="583"/>
                </a:lnTo>
                <a:lnTo>
                  <a:pt x="441" y="564"/>
                </a:lnTo>
                <a:lnTo>
                  <a:pt x="441" y="564"/>
                </a:lnTo>
                <a:lnTo>
                  <a:pt x="439" y="564"/>
                </a:lnTo>
                <a:lnTo>
                  <a:pt x="439" y="564"/>
                </a:lnTo>
                <a:lnTo>
                  <a:pt x="441" y="565"/>
                </a:lnTo>
                <a:lnTo>
                  <a:pt x="443" y="565"/>
                </a:lnTo>
                <a:lnTo>
                  <a:pt x="444" y="565"/>
                </a:lnTo>
                <a:lnTo>
                  <a:pt x="444" y="563"/>
                </a:lnTo>
                <a:lnTo>
                  <a:pt x="444" y="555"/>
                </a:lnTo>
                <a:lnTo>
                  <a:pt x="444" y="555"/>
                </a:lnTo>
                <a:lnTo>
                  <a:pt x="441" y="531"/>
                </a:lnTo>
                <a:lnTo>
                  <a:pt x="432" y="494"/>
                </a:lnTo>
                <a:lnTo>
                  <a:pt x="422" y="445"/>
                </a:lnTo>
                <a:lnTo>
                  <a:pt x="422" y="445"/>
                </a:lnTo>
                <a:lnTo>
                  <a:pt x="448" y="448"/>
                </a:lnTo>
                <a:lnTo>
                  <a:pt x="468" y="449"/>
                </a:lnTo>
                <a:lnTo>
                  <a:pt x="478" y="449"/>
                </a:lnTo>
                <a:lnTo>
                  <a:pt x="484" y="449"/>
                </a:lnTo>
                <a:lnTo>
                  <a:pt x="484" y="449"/>
                </a:lnTo>
                <a:lnTo>
                  <a:pt x="489" y="447"/>
                </a:lnTo>
                <a:lnTo>
                  <a:pt x="492" y="446"/>
                </a:lnTo>
                <a:lnTo>
                  <a:pt x="495" y="443"/>
                </a:lnTo>
                <a:lnTo>
                  <a:pt x="496" y="441"/>
                </a:lnTo>
                <a:lnTo>
                  <a:pt x="497" y="435"/>
                </a:lnTo>
                <a:lnTo>
                  <a:pt x="497" y="431"/>
                </a:lnTo>
                <a:lnTo>
                  <a:pt x="497" y="431"/>
                </a:lnTo>
                <a:lnTo>
                  <a:pt x="498" y="429"/>
                </a:lnTo>
                <a:lnTo>
                  <a:pt x="501" y="428"/>
                </a:lnTo>
                <a:lnTo>
                  <a:pt x="507" y="423"/>
                </a:lnTo>
                <a:lnTo>
                  <a:pt x="515" y="418"/>
                </a:lnTo>
                <a:lnTo>
                  <a:pt x="515" y="418"/>
                </a:lnTo>
                <a:lnTo>
                  <a:pt x="524" y="417"/>
                </a:lnTo>
                <a:lnTo>
                  <a:pt x="531" y="416"/>
                </a:lnTo>
                <a:lnTo>
                  <a:pt x="538" y="413"/>
                </a:lnTo>
                <a:lnTo>
                  <a:pt x="538" y="413"/>
                </a:lnTo>
                <a:lnTo>
                  <a:pt x="540" y="411"/>
                </a:lnTo>
                <a:lnTo>
                  <a:pt x="543" y="407"/>
                </a:lnTo>
                <a:lnTo>
                  <a:pt x="546" y="399"/>
                </a:lnTo>
                <a:lnTo>
                  <a:pt x="551" y="387"/>
                </a:lnTo>
                <a:lnTo>
                  <a:pt x="581" y="369"/>
                </a:lnTo>
                <a:lnTo>
                  <a:pt x="581" y="365"/>
                </a:lnTo>
                <a:lnTo>
                  <a:pt x="546" y="360"/>
                </a:lnTo>
                <a:lnTo>
                  <a:pt x="525" y="378"/>
                </a:lnTo>
                <a:lnTo>
                  <a:pt x="525" y="378"/>
                </a:lnTo>
                <a:lnTo>
                  <a:pt x="525" y="378"/>
                </a:lnTo>
                <a:lnTo>
                  <a:pt x="525" y="377"/>
                </a:lnTo>
                <a:lnTo>
                  <a:pt x="515" y="378"/>
                </a:lnTo>
                <a:lnTo>
                  <a:pt x="515" y="378"/>
                </a:lnTo>
                <a:lnTo>
                  <a:pt x="503" y="378"/>
                </a:lnTo>
                <a:lnTo>
                  <a:pt x="501" y="379"/>
                </a:lnTo>
                <a:lnTo>
                  <a:pt x="497" y="382"/>
                </a:lnTo>
                <a:lnTo>
                  <a:pt x="497" y="382"/>
                </a:lnTo>
                <a:lnTo>
                  <a:pt x="492" y="389"/>
                </a:lnTo>
                <a:lnTo>
                  <a:pt x="489" y="392"/>
                </a:lnTo>
                <a:lnTo>
                  <a:pt x="489" y="392"/>
                </a:lnTo>
                <a:lnTo>
                  <a:pt x="489" y="393"/>
                </a:lnTo>
                <a:lnTo>
                  <a:pt x="489" y="396"/>
                </a:lnTo>
                <a:lnTo>
                  <a:pt x="487" y="396"/>
                </a:lnTo>
                <a:lnTo>
                  <a:pt x="486" y="395"/>
                </a:lnTo>
                <a:lnTo>
                  <a:pt x="480" y="387"/>
                </a:lnTo>
                <a:lnTo>
                  <a:pt x="480" y="387"/>
                </a:lnTo>
                <a:lnTo>
                  <a:pt x="471" y="371"/>
                </a:lnTo>
                <a:lnTo>
                  <a:pt x="462" y="355"/>
                </a:lnTo>
                <a:lnTo>
                  <a:pt x="454" y="337"/>
                </a:lnTo>
                <a:lnTo>
                  <a:pt x="454" y="337"/>
                </a:lnTo>
                <a:lnTo>
                  <a:pt x="459" y="331"/>
                </a:lnTo>
                <a:lnTo>
                  <a:pt x="461" y="327"/>
                </a:lnTo>
                <a:lnTo>
                  <a:pt x="462" y="323"/>
                </a:lnTo>
                <a:lnTo>
                  <a:pt x="462" y="321"/>
                </a:lnTo>
                <a:lnTo>
                  <a:pt x="462" y="321"/>
                </a:lnTo>
                <a:lnTo>
                  <a:pt x="459" y="310"/>
                </a:lnTo>
                <a:lnTo>
                  <a:pt x="453" y="293"/>
                </a:lnTo>
                <a:lnTo>
                  <a:pt x="444" y="271"/>
                </a:lnTo>
                <a:lnTo>
                  <a:pt x="444" y="271"/>
                </a:lnTo>
                <a:lnTo>
                  <a:pt x="444" y="264"/>
                </a:lnTo>
                <a:lnTo>
                  <a:pt x="443" y="257"/>
                </a:lnTo>
                <a:lnTo>
                  <a:pt x="441" y="249"/>
                </a:lnTo>
                <a:lnTo>
                  <a:pt x="441" y="249"/>
                </a:lnTo>
                <a:lnTo>
                  <a:pt x="438" y="246"/>
                </a:lnTo>
                <a:lnTo>
                  <a:pt x="435" y="242"/>
                </a:lnTo>
                <a:lnTo>
                  <a:pt x="427" y="236"/>
                </a:lnTo>
                <a:lnTo>
                  <a:pt x="418" y="231"/>
                </a:lnTo>
                <a:lnTo>
                  <a:pt x="422" y="205"/>
                </a:lnTo>
                <a:lnTo>
                  <a:pt x="422" y="205"/>
                </a:lnTo>
                <a:lnTo>
                  <a:pt x="422" y="195"/>
                </a:lnTo>
                <a:lnTo>
                  <a:pt x="421" y="187"/>
                </a:lnTo>
                <a:lnTo>
                  <a:pt x="418" y="178"/>
                </a:lnTo>
                <a:lnTo>
                  <a:pt x="414" y="169"/>
                </a:lnTo>
                <a:lnTo>
                  <a:pt x="409" y="169"/>
                </a:lnTo>
                <a:lnTo>
                  <a:pt x="414" y="12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7">
            <a:extLst>
              <a:ext uri="{FF2B5EF4-FFF2-40B4-BE49-F238E27FC236}">
                <a16:creationId xmlns:a16="http://schemas.microsoft.com/office/drawing/2014/main" id="{15BFFAD9-0E1E-4A52-BCBE-5BD876812BC6}"/>
              </a:ext>
            </a:extLst>
          </p:cNvPr>
          <p:cNvSpPr>
            <a:spLocks/>
          </p:cNvSpPr>
          <p:nvPr/>
        </p:nvSpPr>
        <p:spPr bwMode="auto">
          <a:xfrm>
            <a:off x="6448832" y="2764363"/>
            <a:ext cx="686138" cy="1648887"/>
          </a:xfrm>
          <a:custGeom>
            <a:avLst/>
            <a:gdLst>
              <a:gd name="T0" fmla="*/ 193 w 573"/>
              <a:gd name="T1" fmla="*/ 377 h 1377"/>
              <a:gd name="T2" fmla="*/ 208 w 573"/>
              <a:gd name="T3" fmla="*/ 329 h 1377"/>
              <a:gd name="T4" fmla="*/ 210 w 573"/>
              <a:gd name="T5" fmla="*/ 268 h 1377"/>
              <a:gd name="T6" fmla="*/ 245 w 573"/>
              <a:gd name="T7" fmla="*/ 213 h 1377"/>
              <a:gd name="T8" fmla="*/ 234 w 573"/>
              <a:gd name="T9" fmla="*/ 195 h 1377"/>
              <a:gd name="T10" fmla="*/ 219 w 573"/>
              <a:gd name="T11" fmla="*/ 193 h 1377"/>
              <a:gd name="T12" fmla="*/ 210 w 573"/>
              <a:gd name="T13" fmla="*/ 155 h 1377"/>
              <a:gd name="T14" fmla="*/ 181 w 573"/>
              <a:gd name="T15" fmla="*/ 86 h 1377"/>
              <a:gd name="T16" fmla="*/ 201 w 573"/>
              <a:gd name="T17" fmla="*/ 41 h 1377"/>
              <a:gd name="T18" fmla="*/ 264 w 573"/>
              <a:gd name="T19" fmla="*/ 4 h 1377"/>
              <a:gd name="T20" fmla="*/ 314 w 573"/>
              <a:gd name="T21" fmla="*/ 7 h 1377"/>
              <a:gd name="T22" fmla="*/ 384 w 573"/>
              <a:gd name="T23" fmla="*/ 98 h 1377"/>
              <a:gd name="T24" fmla="*/ 397 w 573"/>
              <a:gd name="T25" fmla="*/ 166 h 1377"/>
              <a:gd name="T26" fmla="*/ 397 w 573"/>
              <a:gd name="T27" fmla="*/ 189 h 1377"/>
              <a:gd name="T28" fmla="*/ 488 w 573"/>
              <a:gd name="T29" fmla="*/ 270 h 1377"/>
              <a:gd name="T30" fmla="*/ 492 w 573"/>
              <a:gd name="T31" fmla="*/ 327 h 1377"/>
              <a:gd name="T32" fmla="*/ 507 w 573"/>
              <a:gd name="T33" fmla="*/ 377 h 1377"/>
              <a:gd name="T34" fmla="*/ 516 w 573"/>
              <a:gd name="T35" fmla="*/ 686 h 1377"/>
              <a:gd name="T36" fmla="*/ 500 w 573"/>
              <a:gd name="T37" fmla="*/ 702 h 1377"/>
              <a:gd name="T38" fmla="*/ 488 w 573"/>
              <a:gd name="T39" fmla="*/ 743 h 1377"/>
              <a:gd name="T40" fmla="*/ 419 w 573"/>
              <a:gd name="T41" fmla="*/ 899 h 1377"/>
              <a:gd name="T42" fmla="*/ 426 w 573"/>
              <a:gd name="T43" fmla="*/ 945 h 1377"/>
              <a:gd name="T44" fmla="*/ 441 w 573"/>
              <a:gd name="T45" fmla="*/ 1016 h 1377"/>
              <a:gd name="T46" fmla="*/ 454 w 573"/>
              <a:gd name="T47" fmla="*/ 1057 h 1377"/>
              <a:gd name="T48" fmla="*/ 524 w 573"/>
              <a:gd name="T49" fmla="*/ 1207 h 1377"/>
              <a:gd name="T50" fmla="*/ 542 w 573"/>
              <a:gd name="T51" fmla="*/ 1266 h 1377"/>
              <a:gd name="T52" fmla="*/ 562 w 573"/>
              <a:gd name="T53" fmla="*/ 1307 h 1377"/>
              <a:gd name="T54" fmla="*/ 571 w 573"/>
              <a:gd name="T55" fmla="*/ 1367 h 1377"/>
              <a:gd name="T56" fmla="*/ 431 w 573"/>
              <a:gd name="T57" fmla="*/ 1377 h 1377"/>
              <a:gd name="T58" fmla="*/ 394 w 573"/>
              <a:gd name="T59" fmla="*/ 1362 h 1377"/>
              <a:gd name="T60" fmla="*/ 408 w 573"/>
              <a:gd name="T61" fmla="*/ 1332 h 1377"/>
              <a:gd name="T62" fmla="*/ 461 w 573"/>
              <a:gd name="T63" fmla="*/ 1301 h 1377"/>
              <a:gd name="T64" fmla="*/ 439 w 573"/>
              <a:gd name="T65" fmla="*/ 1262 h 1377"/>
              <a:gd name="T66" fmla="*/ 413 w 573"/>
              <a:gd name="T67" fmla="*/ 1220 h 1377"/>
              <a:gd name="T68" fmla="*/ 388 w 573"/>
              <a:gd name="T69" fmla="*/ 1267 h 1377"/>
              <a:gd name="T70" fmla="*/ 388 w 573"/>
              <a:gd name="T71" fmla="*/ 1326 h 1377"/>
              <a:gd name="T72" fmla="*/ 340 w 573"/>
              <a:gd name="T73" fmla="*/ 1330 h 1377"/>
              <a:gd name="T74" fmla="*/ 273 w 573"/>
              <a:gd name="T75" fmla="*/ 1320 h 1377"/>
              <a:gd name="T76" fmla="*/ 232 w 573"/>
              <a:gd name="T77" fmla="*/ 1285 h 1377"/>
              <a:gd name="T78" fmla="*/ 247 w 573"/>
              <a:gd name="T79" fmla="*/ 1262 h 1377"/>
              <a:gd name="T80" fmla="*/ 300 w 573"/>
              <a:gd name="T81" fmla="*/ 1235 h 1377"/>
              <a:gd name="T82" fmla="*/ 314 w 573"/>
              <a:gd name="T83" fmla="*/ 1122 h 1377"/>
              <a:gd name="T84" fmla="*/ 300 w 573"/>
              <a:gd name="T85" fmla="*/ 986 h 1377"/>
              <a:gd name="T86" fmla="*/ 294 w 573"/>
              <a:gd name="T87" fmla="*/ 919 h 1377"/>
              <a:gd name="T88" fmla="*/ 247 w 573"/>
              <a:gd name="T89" fmla="*/ 877 h 1377"/>
              <a:gd name="T90" fmla="*/ 222 w 573"/>
              <a:gd name="T91" fmla="*/ 827 h 1377"/>
              <a:gd name="T92" fmla="*/ 214 w 573"/>
              <a:gd name="T93" fmla="*/ 734 h 1377"/>
              <a:gd name="T94" fmla="*/ 199 w 573"/>
              <a:gd name="T95" fmla="*/ 685 h 1377"/>
              <a:gd name="T96" fmla="*/ 204 w 573"/>
              <a:gd name="T97" fmla="*/ 661 h 1377"/>
              <a:gd name="T98" fmla="*/ 112 w 573"/>
              <a:gd name="T99" fmla="*/ 514 h 1377"/>
              <a:gd name="T100" fmla="*/ 82 w 573"/>
              <a:gd name="T101" fmla="*/ 497 h 1377"/>
              <a:gd name="T102" fmla="*/ 68 w 573"/>
              <a:gd name="T103" fmla="*/ 477 h 1377"/>
              <a:gd name="T104" fmla="*/ 64 w 573"/>
              <a:gd name="T105" fmla="*/ 469 h 1377"/>
              <a:gd name="T106" fmla="*/ 44 w 573"/>
              <a:gd name="T107" fmla="*/ 402 h 1377"/>
              <a:gd name="T108" fmla="*/ 123 w 573"/>
              <a:gd name="T109" fmla="*/ 437 h 1377"/>
              <a:gd name="T110" fmla="*/ 183 w 573"/>
              <a:gd name="T111" fmla="*/ 447 h 1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73" h="1377">
                <a:moveTo>
                  <a:pt x="193" y="443"/>
                </a:moveTo>
                <a:lnTo>
                  <a:pt x="193" y="443"/>
                </a:lnTo>
                <a:lnTo>
                  <a:pt x="190" y="413"/>
                </a:lnTo>
                <a:lnTo>
                  <a:pt x="190" y="391"/>
                </a:lnTo>
                <a:lnTo>
                  <a:pt x="192" y="382"/>
                </a:lnTo>
                <a:lnTo>
                  <a:pt x="193" y="377"/>
                </a:lnTo>
                <a:lnTo>
                  <a:pt x="193" y="377"/>
                </a:lnTo>
                <a:lnTo>
                  <a:pt x="196" y="368"/>
                </a:lnTo>
                <a:lnTo>
                  <a:pt x="202" y="361"/>
                </a:lnTo>
                <a:lnTo>
                  <a:pt x="207" y="353"/>
                </a:lnTo>
                <a:lnTo>
                  <a:pt x="210" y="348"/>
                </a:lnTo>
                <a:lnTo>
                  <a:pt x="210" y="344"/>
                </a:lnTo>
                <a:lnTo>
                  <a:pt x="210" y="344"/>
                </a:lnTo>
                <a:lnTo>
                  <a:pt x="208" y="329"/>
                </a:lnTo>
                <a:lnTo>
                  <a:pt x="206" y="303"/>
                </a:lnTo>
                <a:lnTo>
                  <a:pt x="205" y="291"/>
                </a:lnTo>
                <a:lnTo>
                  <a:pt x="205" y="280"/>
                </a:lnTo>
                <a:lnTo>
                  <a:pt x="206" y="272"/>
                </a:lnTo>
                <a:lnTo>
                  <a:pt x="208" y="270"/>
                </a:lnTo>
                <a:lnTo>
                  <a:pt x="210" y="268"/>
                </a:lnTo>
                <a:lnTo>
                  <a:pt x="210" y="268"/>
                </a:lnTo>
                <a:lnTo>
                  <a:pt x="228" y="261"/>
                </a:lnTo>
                <a:lnTo>
                  <a:pt x="236" y="256"/>
                </a:lnTo>
                <a:lnTo>
                  <a:pt x="263" y="222"/>
                </a:lnTo>
                <a:lnTo>
                  <a:pt x="263" y="222"/>
                </a:lnTo>
                <a:lnTo>
                  <a:pt x="255" y="220"/>
                </a:lnTo>
                <a:lnTo>
                  <a:pt x="251" y="217"/>
                </a:lnTo>
                <a:lnTo>
                  <a:pt x="245" y="213"/>
                </a:lnTo>
                <a:lnTo>
                  <a:pt x="245" y="213"/>
                </a:lnTo>
                <a:lnTo>
                  <a:pt x="241" y="209"/>
                </a:lnTo>
                <a:lnTo>
                  <a:pt x="239" y="206"/>
                </a:lnTo>
                <a:lnTo>
                  <a:pt x="236" y="199"/>
                </a:lnTo>
                <a:lnTo>
                  <a:pt x="236" y="199"/>
                </a:lnTo>
                <a:lnTo>
                  <a:pt x="235" y="196"/>
                </a:lnTo>
                <a:lnTo>
                  <a:pt x="234" y="195"/>
                </a:lnTo>
                <a:lnTo>
                  <a:pt x="230" y="193"/>
                </a:lnTo>
                <a:lnTo>
                  <a:pt x="230" y="193"/>
                </a:lnTo>
                <a:lnTo>
                  <a:pt x="228" y="193"/>
                </a:lnTo>
                <a:lnTo>
                  <a:pt x="224" y="194"/>
                </a:lnTo>
                <a:lnTo>
                  <a:pt x="222" y="195"/>
                </a:lnTo>
                <a:lnTo>
                  <a:pt x="220" y="194"/>
                </a:lnTo>
                <a:lnTo>
                  <a:pt x="219" y="193"/>
                </a:lnTo>
                <a:lnTo>
                  <a:pt x="218" y="190"/>
                </a:lnTo>
                <a:lnTo>
                  <a:pt x="218" y="190"/>
                </a:lnTo>
                <a:lnTo>
                  <a:pt x="218" y="183"/>
                </a:lnTo>
                <a:lnTo>
                  <a:pt x="217" y="176"/>
                </a:lnTo>
                <a:lnTo>
                  <a:pt x="213" y="161"/>
                </a:lnTo>
                <a:lnTo>
                  <a:pt x="213" y="161"/>
                </a:lnTo>
                <a:lnTo>
                  <a:pt x="210" y="155"/>
                </a:lnTo>
                <a:lnTo>
                  <a:pt x="207" y="152"/>
                </a:lnTo>
                <a:lnTo>
                  <a:pt x="204" y="147"/>
                </a:lnTo>
                <a:lnTo>
                  <a:pt x="204" y="147"/>
                </a:lnTo>
                <a:lnTo>
                  <a:pt x="193" y="122"/>
                </a:lnTo>
                <a:lnTo>
                  <a:pt x="184" y="102"/>
                </a:lnTo>
                <a:lnTo>
                  <a:pt x="182" y="93"/>
                </a:lnTo>
                <a:lnTo>
                  <a:pt x="181" y="86"/>
                </a:lnTo>
                <a:lnTo>
                  <a:pt x="181" y="86"/>
                </a:lnTo>
                <a:lnTo>
                  <a:pt x="181" y="78"/>
                </a:lnTo>
                <a:lnTo>
                  <a:pt x="183" y="71"/>
                </a:lnTo>
                <a:lnTo>
                  <a:pt x="186" y="64"/>
                </a:lnTo>
                <a:lnTo>
                  <a:pt x="190" y="55"/>
                </a:lnTo>
                <a:lnTo>
                  <a:pt x="195" y="48"/>
                </a:lnTo>
                <a:lnTo>
                  <a:pt x="201" y="41"/>
                </a:lnTo>
                <a:lnTo>
                  <a:pt x="208" y="34"/>
                </a:lnTo>
                <a:lnTo>
                  <a:pt x="216" y="28"/>
                </a:lnTo>
                <a:lnTo>
                  <a:pt x="216" y="28"/>
                </a:lnTo>
                <a:lnTo>
                  <a:pt x="225" y="21"/>
                </a:lnTo>
                <a:lnTo>
                  <a:pt x="236" y="15"/>
                </a:lnTo>
                <a:lnTo>
                  <a:pt x="249" y="9"/>
                </a:lnTo>
                <a:lnTo>
                  <a:pt x="264" y="4"/>
                </a:lnTo>
                <a:lnTo>
                  <a:pt x="277" y="1"/>
                </a:lnTo>
                <a:lnTo>
                  <a:pt x="291" y="0"/>
                </a:lnTo>
                <a:lnTo>
                  <a:pt x="297" y="0"/>
                </a:lnTo>
                <a:lnTo>
                  <a:pt x="303" y="1"/>
                </a:lnTo>
                <a:lnTo>
                  <a:pt x="310" y="4"/>
                </a:lnTo>
                <a:lnTo>
                  <a:pt x="314" y="7"/>
                </a:lnTo>
                <a:lnTo>
                  <a:pt x="314" y="7"/>
                </a:lnTo>
                <a:lnTo>
                  <a:pt x="325" y="16"/>
                </a:lnTo>
                <a:lnTo>
                  <a:pt x="336" y="27"/>
                </a:lnTo>
                <a:lnTo>
                  <a:pt x="347" y="40"/>
                </a:lnTo>
                <a:lnTo>
                  <a:pt x="356" y="53"/>
                </a:lnTo>
                <a:lnTo>
                  <a:pt x="374" y="80"/>
                </a:lnTo>
                <a:lnTo>
                  <a:pt x="384" y="98"/>
                </a:lnTo>
                <a:lnTo>
                  <a:pt x="384" y="98"/>
                </a:lnTo>
                <a:lnTo>
                  <a:pt x="390" y="111"/>
                </a:lnTo>
                <a:lnTo>
                  <a:pt x="396" y="129"/>
                </a:lnTo>
                <a:lnTo>
                  <a:pt x="399" y="147"/>
                </a:lnTo>
                <a:lnTo>
                  <a:pt x="400" y="155"/>
                </a:lnTo>
                <a:lnTo>
                  <a:pt x="399" y="161"/>
                </a:lnTo>
                <a:lnTo>
                  <a:pt x="399" y="161"/>
                </a:lnTo>
                <a:lnTo>
                  <a:pt x="397" y="166"/>
                </a:lnTo>
                <a:lnTo>
                  <a:pt x="396" y="170"/>
                </a:lnTo>
                <a:lnTo>
                  <a:pt x="391" y="177"/>
                </a:lnTo>
                <a:lnTo>
                  <a:pt x="387" y="181"/>
                </a:lnTo>
                <a:lnTo>
                  <a:pt x="384" y="182"/>
                </a:lnTo>
                <a:lnTo>
                  <a:pt x="390" y="190"/>
                </a:lnTo>
                <a:lnTo>
                  <a:pt x="390" y="190"/>
                </a:lnTo>
                <a:lnTo>
                  <a:pt x="397" y="189"/>
                </a:lnTo>
                <a:lnTo>
                  <a:pt x="402" y="189"/>
                </a:lnTo>
                <a:lnTo>
                  <a:pt x="405" y="190"/>
                </a:lnTo>
                <a:lnTo>
                  <a:pt x="457" y="242"/>
                </a:lnTo>
                <a:lnTo>
                  <a:pt x="457" y="242"/>
                </a:lnTo>
                <a:lnTo>
                  <a:pt x="473" y="255"/>
                </a:lnTo>
                <a:lnTo>
                  <a:pt x="484" y="265"/>
                </a:lnTo>
                <a:lnTo>
                  <a:pt x="488" y="270"/>
                </a:lnTo>
                <a:lnTo>
                  <a:pt x="490" y="274"/>
                </a:lnTo>
                <a:lnTo>
                  <a:pt x="490" y="274"/>
                </a:lnTo>
                <a:lnTo>
                  <a:pt x="489" y="285"/>
                </a:lnTo>
                <a:lnTo>
                  <a:pt x="486" y="300"/>
                </a:lnTo>
                <a:lnTo>
                  <a:pt x="484" y="318"/>
                </a:lnTo>
                <a:lnTo>
                  <a:pt x="484" y="318"/>
                </a:lnTo>
                <a:lnTo>
                  <a:pt x="492" y="327"/>
                </a:lnTo>
                <a:lnTo>
                  <a:pt x="500" y="336"/>
                </a:lnTo>
                <a:lnTo>
                  <a:pt x="502" y="341"/>
                </a:lnTo>
                <a:lnTo>
                  <a:pt x="504" y="344"/>
                </a:lnTo>
                <a:lnTo>
                  <a:pt x="504" y="344"/>
                </a:lnTo>
                <a:lnTo>
                  <a:pt x="506" y="353"/>
                </a:lnTo>
                <a:lnTo>
                  <a:pt x="507" y="364"/>
                </a:lnTo>
                <a:lnTo>
                  <a:pt x="507" y="377"/>
                </a:lnTo>
                <a:lnTo>
                  <a:pt x="507" y="377"/>
                </a:lnTo>
                <a:lnTo>
                  <a:pt x="509" y="442"/>
                </a:lnTo>
                <a:lnTo>
                  <a:pt x="513" y="521"/>
                </a:lnTo>
                <a:lnTo>
                  <a:pt x="513" y="521"/>
                </a:lnTo>
                <a:lnTo>
                  <a:pt x="515" y="614"/>
                </a:lnTo>
                <a:lnTo>
                  <a:pt x="516" y="668"/>
                </a:lnTo>
                <a:lnTo>
                  <a:pt x="516" y="686"/>
                </a:lnTo>
                <a:lnTo>
                  <a:pt x="515" y="693"/>
                </a:lnTo>
                <a:lnTo>
                  <a:pt x="515" y="693"/>
                </a:lnTo>
                <a:lnTo>
                  <a:pt x="512" y="694"/>
                </a:lnTo>
                <a:lnTo>
                  <a:pt x="506" y="696"/>
                </a:lnTo>
                <a:lnTo>
                  <a:pt x="498" y="696"/>
                </a:lnTo>
                <a:lnTo>
                  <a:pt x="498" y="696"/>
                </a:lnTo>
                <a:lnTo>
                  <a:pt x="500" y="702"/>
                </a:lnTo>
                <a:lnTo>
                  <a:pt x="502" y="715"/>
                </a:lnTo>
                <a:lnTo>
                  <a:pt x="503" y="728"/>
                </a:lnTo>
                <a:lnTo>
                  <a:pt x="503" y="734"/>
                </a:lnTo>
                <a:lnTo>
                  <a:pt x="501" y="737"/>
                </a:lnTo>
                <a:lnTo>
                  <a:pt x="501" y="737"/>
                </a:lnTo>
                <a:lnTo>
                  <a:pt x="495" y="740"/>
                </a:lnTo>
                <a:lnTo>
                  <a:pt x="488" y="743"/>
                </a:lnTo>
                <a:lnTo>
                  <a:pt x="480" y="745"/>
                </a:lnTo>
                <a:lnTo>
                  <a:pt x="480" y="745"/>
                </a:lnTo>
                <a:lnTo>
                  <a:pt x="454" y="810"/>
                </a:lnTo>
                <a:lnTo>
                  <a:pt x="423" y="882"/>
                </a:lnTo>
                <a:lnTo>
                  <a:pt x="423" y="882"/>
                </a:lnTo>
                <a:lnTo>
                  <a:pt x="420" y="891"/>
                </a:lnTo>
                <a:lnTo>
                  <a:pt x="419" y="899"/>
                </a:lnTo>
                <a:lnTo>
                  <a:pt x="419" y="911"/>
                </a:lnTo>
                <a:lnTo>
                  <a:pt x="419" y="911"/>
                </a:lnTo>
                <a:lnTo>
                  <a:pt x="423" y="924"/>
                </a:lnTo>
                <a:lnTo>
                  <a:pt x="425" y="933"/>
                </a:lnTo>
                <a:lnTo>
                  <a:pt x="425" y="940"/>
                </a:lnTo>
                <a:lnTo>
                  <a:pt x="425" y="940"/>
                </a:lnTo>
                <a:lnTo>
                  <a:pt x="426" y="945"/>
                </a:lnTo>
                <a:lnTo>
                  <a:pt x="427" y="953"/>
                </a:lnTo>
                <a:lnTo>
                  <a:pt x="432" y="974"/>
                </a:lnTo>
                <a:lnTo>
                  <a:pt x="438" y="994"/>
                </a:lnTo>
                <a:lnTo>
                  <a:pt x="439" y="1004"/>
                </a:lnTo>
                <a:lnTo>
                  <a:pt x="439" y="1004"/>
                </a:lnTo>
                <a:lnTo>
                  <a:pt x="441" y="1011"/>
                </a:lnTo>
                <a:lnTo>
                  <a:pt x="441" y="1016"/>
                </a:lnTo>
                <a:lnTo>
                  <a:pt x="439" y="1022"/>
                </a:lnTo>
                <a:lnTo>
                  <a:pt x="439" y="1022"/>
                </a:lnTo>
                <a:lnTo>
                  <a:pt x="439" y="1025"/>
                </a:lnTo>
                <a:lnTo>
                  <a:pt x="441" y="1030"/>
                </a:lnTo>
                <a:lnTo>
                  <a:pt x="445" y="1040"/>
                </a:lnTo>
                <a:lnTo>
                  <a:pt x="454" y="1057"/>
                </a:lnTo>
                <a:lnTo>
                  <a:pt x="454" y="1057"/>
                </a:lnTo>
                <a:lnTo>
                  <a:pt x="477" y="1098"/>
                </a:lnTo>
                <a:lnTo>
                  <a:pt x="490" y="1123"/>
                </a:lnTo>
                <a:lnTo>
                  <a:pt x="495" y="1135"/>
                </a:lnTo>
                <a:lnTo>
                  <a:pt x="495" y="1135"/>
                </a:lnTo>
                <a:lnTo>
                  <a:pt x="500" y="1148"/>
                </a:lnTo>
                <a:lnTo>
                  <a:pt x="512" y="1177"/>
                </a:lnTo>
                <a:lnTo>
                  <a:pt x="524" y="1207"/>
                </a:lnTo>
                <a:lnTo>
                  <a:pt x="528" y="1220"/>
                </a:lnTo>
                <a:lnTo>
                  <a:pt x="530" y="1228"/>
                </a:lnTo>
                <a:lnTo>
                  <a:pt x="530" y="1228"/>
                </a:lnTo>
                <a:lnTo>
                  <a:pt x="532" y="1240"/>
                </a:lnTo>
                <a:lnTo>
                  <a:pt x="536" y="1250"/>
                </a:lnTo>
                <a:lnTo>
                  <a:pt x="542" y="1266"/>
                </a:lnTo>
                <a:lnTo>
                  <a:pt x="542" y="1266"/>
                </a:lnTo>
                <a:lnTo>
                  <a:pt x="545" y="1271"/>
                </a:lnTo>
                <a:lnTo>
                  <a:pt x="551" y="1278"/>
                </a:lnTo>
                <a:lnTo>
                  <a:pt x="556" y="1284"/>
                </a:lnTo>
                <a:lnTo>
                  <a:pt x="560" y="1289"/>
                </a:lnTo>
                <a:lnTo>
                  <a:pt x="560" y="1289"/>
                </a:lnTo>
                <a:lnTo>
                  <a:pt x="562" y="1307"/>
                </a:lnTo>
                <a:lnTo>
                  <a:pt x="562" y="1307"/>
                </a:lnTo>
                <a:lnTo>
                  <a:pt x="565" y="1313"/>
                </a:lnTo>
                <a:lnTo>
                  <a:pt x="568" y="1330"/>
                </a:lnTo>
                <a:lnTo>
                  <a:pt x="568" y="1330"/>
                </a:lnTo>
                <a:lnTo>
                  <a:pt x="572" y="1351"/>
                </a:lnTo>
                <a:lnTo>
                  <a:pt x="573" y="1361"/>
                </a:lnTo>
                <a:lnTo>
                  <a:pt x="572" y="1365"/>
                </a:lnTo>
                <a:lnTo>
                  <a:pt x="571" y="1367"/>
                </a:lnTo>
                <a:lnTo>
                  <a:pt x="571" y="1367"/>
                </a:lnTo>
                <a:lnTo>
                  <a:pt x="568" y="1368"/>
                </a:lnTo>
                <a:lnTo>
                  <a:pt x="565" y="1370"/>
                </a:lnTo>
                <a:lnTo>
                  <a:pt x="549" y="1372"/>
                </a:lnTo>
                <a:lnTo>
                  <a:pt x="504" y="1374"/>
                </a:lnTo>
                <a:lnTo>
                  <a:pt x="459" y="1377"/>
                </a:lnTo>
                <a:lnTo>
                  <a:pt x="431" y="1377"/>
                </a:lnTo>
                <a:lnTo>
                  <a:pt x="431" y="1377"/>
                </a:lnTo>
                <a:lnTo>
                  <a:pt x="419" y="1374"/>
                </a:lnTo>
                <a:lnTo>
                  <a:pt x="407" y="1372"/>
                </a:lnTo>
                <a:lnTo>
                  <a:pt x="401" y="1371"/>
                </a:lnTo>
                <a:lnTo>
                  <a:pt x="397" y="1368"/>
                </a:lnTo>
                <a:lnTo>
                  <a:pt x="394" y="1366"/>
                </a:lnTo>
                <a:lnTo>
                  <a:pt x="394" y="1362"/>
                </a:lnTo>
                <a:lnTo>
                  <a:pt x="394" y="1362"/>
                </a:lnTo>
                <a:lnTo>
                  <a:pt x="393" y="1354"/>
                </a:lnTo>
                <a:lnTo>
                  <a:pt x="394" y="1345"/>
                </a:lnTo>
                <a:lnTo>
                  <a:pt x="395" y="1342"/>
                </a:lnTo>
                <a:lnTo>
                  <a:pt x="397" y="1338"/>
                </a:lnTo>
                <a:lnTo>
                  <a:pt x="402" y="1335"/>
                </a:lnTo>
                <a:lnTo>
                  <a:pt x="408" y="1332"/>
                </a:lnTo>
                <a:lnTo>
                  <a:pt x="408" y="1332"/>
                </a:lnTo>
                <a:lnTo>
                  <a:pt x="430" y="1327"/>
                </a:lnTo>
                <a:lnTo>
                  <a:pt x="437" y="1325"/>
                </a:lnTo>
                <a:lnTo>
                  <a:pt x="443" y="1321"/>
                </a:lnTo>
                <a:lnTo>
                  <a:pt x="443" y="1321"/>
                </a:lnTo>
                <a:lnTo>
                  <a:pt x="456" y="1308"/>
                </a:lnTo>
                <a:lnTo>
                  <a:pt x="461" y="1301"/>
                </a:lnTo>
                <a:lnTo>
                  <a:pt x="464" y="1297"/>
                </a:lnTo>
                <a:lnTo>
                  <a:pt x="464" y="1297"/>
                </a:lnTo>
                <a:lnTo>
                  <a:pt x="453" y="1284"/>
                </a:lnTo>
                <a:lnTo>
                  <a:pt x="444" y="1273"/>
                </a:lnTo>
                <a:lnTo>
                  <a:pt x="442" y="1268"/>
                </a:lnTo>
                <a:lnTo>
                  <a:pt x="439" y="1262"/>
                </a:lnTo>
                <a:lnTo>
                  <a:pt x="439" y="1262"/>
                </a:lnTo>
                <a:lnTo>
                  <a:pt x="435" y="1246"/>
                </a:lnTo>
                <a:lnTo>
                  <a:pt x="425" y="1218"/>
                </a:lnTo>
                <a:lnTo>
                  <a:pt x="417" y="1194"/>
                </a:lnTo>
                <a:lnTo>
                  <a:pt x="414" y="1182"/>
                </a:lnTo>
                <a:lnTo>
                  <a:pt x="414" y="1182"/>
                </a:lnTo>
                <a:lnTo>
                  <a:pt x="413" y="1202"/>
                </a:lnTo>
                <a:lnTo>
                  <a:pt x="413" y="1220"/>
                </a:lnTo>
                <a:lnTo>
                  <a:pt x="411" y="1231"/>
                </a:lnTo>
                <a:lnTo>
                  <a:pt x="411" y="1231"/>
                </a:lnTo>
                <a:lnTo>
                  <a:pt x="406" y="1238"/>
                </a:lnTo>
                <a:lnTo>
                  <a:pt x="396" y="1248"/>
                </a:lnTo>
                <a:lnTo>
                  <a:pt x="384" y="1260"/>
                </a:lnTo>
                <a:lnTo>
                  <a:pt x="384" y="1260"/>
                </a:lnTo>
                <a:lnTo>
                  <a:pt x="388" y="1267"/>
                </a:lnTo>
                <a:lnTo>
                  <a:pt x="390" y="1277"/>
                </a:lnTo>
                <a:lnTo>
                  <a:pt x="390" y="1277"/>
                </a:lnTo>
                <a:lnTo>
                  <a:pt x="389" y="1290"/>
                </a:lnTo>
                <a:lnTo>
                  <a:pt x="388" y="1301"/>
                </a:lnTo>
                <a:lnTo>
                  <a:pt x="388" y="1315"/>
                </a:lnTo>
                <a:lnTo>
                  <a:pt x="388" y="1315"/>
                </a:lnTo>
                <a:lnTo>
                  <a:pt x="388" y="1326"/>
                </a:lnTo>
                <a:lnTo>
                  <a:pt x="387" y="1330"/>
                </a:lnTo>
                <a:lnTo>
                  <a:pt x="384" y="1331"/>
                </a:lnTo>
                <a:lnTo>
                  <a:pt x="382" y="1332"/>
                </a:lnTo>
                <a:lnTo>
                  <a:pt x="382" y="1332"/>
                </a:lnTo>
                <a:lnTo>
                  <a:pt x="372" y="1333"/>
                </a:lnTo>
                <a:lnTo>
                  <a:pt x="358" y="1333"/>
                </a:lnTo>
                <a:lnTo>
                  <a:pt x="340" y="1330"/>
                </a:lnTo>
                <a:lnTo>
                  <a:pt x="320" y="1324"/>
                </a:lnTo>
                <a:lnTo>
                  <a:pt x="320" y="1324"/>
                </a:lnTo>
                <a:lnTo>
                  <a:pt x="312" y="1321"/>
                </a:lnTo>
                <a:lnTo>
                  <a:pt x="303" y="1320"/>
                </a:lnTo>
                <a:lnTo>
                  <a:pt x="288" y="1321"/>
                </a:lnTo>
                <a:lnTo>
                  <a:pt x="281" y="1321"/>
                </a:lnTo>
                <a:lnTo>
                  <a:pt x="273" y="1320"/>
                </a:lnTo>
                <a:lnTo>
                  <a:pt x="264" y="1318"/>
                </a:lnTo>
                <a:lnTo>
                  <a:pt x="254" y="1312"/>
                </a:lnTo>
                <a:lnTo>
                  <a:pt x="254" y="1312"/>
                </a:lnTo>
                <a:lnTo>
                  <a:pt x="245" y="1306"/>
                </a:lnTo>
                <a:lnTo>
                  <a:pt x="239" y="1299"/>
                </a:lnTo>
                <a:lnTo>
                  <a:pt x="234" y="1291"/>
                </a:lnTo>
                <a:lnTo>
                  <a:pt x="232" y="1285"/>
                </a:lnTo>
                <a:lnTo>
                  <a:pt x="232" y="1278"/>
                </a:lnTo>
                <a:lnTo>
                  <a:pt x="234" y="1273"/>
                </a:lnTo>
                <a:lnTo>
                  <a:pt x="236" y="1266"/>
                </a:lnTo>
                <a:lnTo>
                  <a:pt x="236" y="1266"/>
                </a:lnTo>
                <a:lnTo>
                  <a:pt x="237" y="1264"/>
                </a:lnTo>
                <a:lnTo>
                  <a:pt x="240" y="1262"/>
                </a:lnTo>
                <a:lnTo>
                  <a:pt x="247" y="1262"/>
                </a:lnTo>
                <a:lnTo>
                  <a:pt x="259" y="1262"/>
                </a:lnTo>
                <a:lnTo>
                  <a:pt x="259" y="1262"/>
                </a:lnTo>
                <a:lnTo>
                  <a:pt x="266" y="1260"/>
                </a:lnTo>
                <a:lnTo>
                  <a:pt x="278" y="1253"/>
                </a:lnTo>
                <a:lnTo>
                  <a:pt x="294" y="1243"/>
                </a:lnTo>
                <a:lnTo>
                  <a:pt x="294" y="1243"/>
                </a:lnTo>
                <a:lnTo>
                  <a:pt x="300" y="1235"/>
                </a:lnTo>
                <a:lnTo>
                  <a:pt x="303" y="1228"/>
                </a:lnTo>
                <a:lnTo>
                  <a:pt x="306" y="1223"/>
                </a:lnTo>
                <a:lnTo>
                  <a:pt x="306" y="1223"/>
                </a:lnTo>
                <a:lnTo>
                  <a:pt x="311" y="1205"/>
                </a:lnTo>
                <a:lnTo>
                  <a:pt x="314" y="1193"/>
                </a:lnTo>
                <a:lnTo>
                  <a:pt x="314" y="1193"/>
                </a:lnTo>
                <a:lnTo>
                  <a:pt x="314" y="1122"/>
                </a:lnTo>
                <a:lnTo>
                  <a:pt x="314" y="1045"/>
                </a:lnTo>
                <a:lnTo>
                  <a:pt x="314" y="1045"/>
                </a:lnTo>
                <a:lnTo>
                  <a:pt x="314" y="1041"/>
                </a:lnTo>
                <a:lnTo>
                  <a:pt x="312" y="1034"/>
                </a:lnTo>
                <a:lnTo>
                  <a:pt x="307" y="1013"/>
                </a:lnTo>
                <a:lnTo>
                  <a:pt x="301" y="994"/>
                </a:lnTo>
                <a:lnTo>
                  <a:pt x="300" y="986"/>
                </a:lnTo>
                <a:lnTo>
                  <a:pt x="300" y="981"/>
                </a:lnTo>
                <a:lnTo>
                  <a:pt x="300" y="981"/>
                </a:lnTo>
                <a:lnTo>
                  <a:pt x="305" y="963"/>
                </a:lnTo>
                <a:lnTo>
                  <a:pt x="306" y="954"/>
                </a:lnTo>
                <a:lnTo>
                  <a:pt x="306" y="948"/>
                </a:lnTo>
                <a:lnTo>
                  <a:pt x="306" y="948"/>
                </a:lnTo>
                <a:lnTo>
                  <a:pt x="294" y="919"/>
                </a:lnTo>
                <a:lnTo>
                  <a:pt x="287" y="901"/>
                </a:lnTo>
                <a:lnTo>
                  <a:pt x="283" y="894"/>
                </a:lnTo>
                <a:lnTo>
                  <a:pt x="283" y="894"/>
                </a:lnTo>
                <a:lnTo>
                  <a:pt x="277" y="892"/>
                </a:lnTo>
                <a:lnTo>
                  <a:pt x="264" y="887"/>
                </a:lnTo>
                <a:lnTo>
                  <a:pt x="255" y="882"/>
                </a:lnTo>
                <a:lnTo>
                  <a:pt x="247" y="877"/>
                </a:lnTo>
                <a:lnTo>
                  <a:pt x="240" y="871"/>
                </a:lnTo>
                <a:lnTo>
                  <a:pt x="234" y="864"/>
                </a:lnTo>
                <a:lnTo>
                  <a:pt x="234" y="864"/>
                </a:lnTo>
                <a:lnTo>
                  <a:pt x="230" y="860"/>
                </a:lnTo>
                <a:lnTo>
                  <a:pt x="228" y="856"/>
                </a:lnTo>
                <a:lnTo>
                  <a:pt x="224" y="842"/>
                </a:lnTo>
                <a:lnTo>
                  <a:pt x="222" y="827"/>
                </a:lnTo>
                <a:lnTo>
                  <a:pt x="219" y="810"/>
                </a:lnTo>
                <a:lnTo>
                  <a:pt x="218" y="776"/>
                </a:lnTo>
                <a:lnTo>
                  <a:pt x="218" y="755"/>
                </a:lnTo>
                <a:lnTo>
                  <a:pt x="218" y="755"/>
                </a:lnTo>
                <a:lnTo>
                  <a:pt x="218" y="747"/>
                </a:lnTo>
                <a:lnTo>
                  <a:pt x="218" y="743"/>
                </a:lnTo>
                <a:lnTo>
                  <a:pt x="214" y="734"/>
                </a:lnTo>
                <a:lnTo>
                  <a:pt x="210" y="728"/>
                </a:lnTo>
                <a:lnTo>
                  <a:pt x="210" y="728"/>
                </a:lnTo>
                <a:lnTo>
                  <a:pt x="206" y="721"/>
                </a:lnTo>
                <a:lnTo>
                  <a:pt x="204" y="714"/>
                </a:lnTo>
                <a:lnTo>
                  <a:pt x="201" y="705"/>
                </a:lnTo>
                <a:lnTo>
                  <a:pt x="201" y="705"/>
                </a:lnTo>
                <a:lnTo>
                  <a:pt x="199" y="685"/>
                </a:lnTo>
                <a:lnTo>
                  <a:pt x="198" y="675"/>
                </a:lnTo>
                <a:lnTo>
                  <a:pt x="199" y="670"/>
                </a:lnTo>
                <a:lnTo>
                  <a:pt x="199" y="670"/>
                </a:lnTo>
                <a:lnTo>
                  <a:pt x="200" y="667"/>
                </a:lnTo>
                <a:lnTo>
                  <a:pt x="201" y="664"/>
                </a:lnTo>
                <a:lnTo>
                  <a:pt x="204" y="661"/>
                </a:lnTo>
                <a:lnTo>
                  <a:pt x="204" y="661"/>
                </a:lnTo>
                <a:lnTo>
                  <a:pt x="201" y="602"/>
                </a:lnTo>
                <a:lnTo>
                  <a:pt x="199" y="545"/>
                </a:lnTo>
                <a:lnTo>
                  <a:pt x="199" y="545"/>
                </a:lnTo>
                <a:lnTo>
                  <a:pt x="159" y="530"/>
                </a:lnTo>
                <a:lnTo>
                  <a:pt x="119" y="513"/>
                </a:lnTo>
                <a:lnTo>
                  <a:pt x="119" y="513"/>
                </a:lnTo>
                <a:lnTo>
                  <a:pt x="112" y="514"/>
                </a:lnTo>
                <a:lnTo>
                  <a:pt x="107" y="514"/>
                </a:lnTo>
                <a:lnTo>
                  <a:pt x="103" y="513"/>
                </a:lnTo>
                <a:lnTo>
                  <a:pt x="103" y="513"/>
                </a:lnTo>
                <a:lnTo>
                  <a:pt x="94" y="507"/>
                </a:lnTo>
                <a:lnTo>
                  <a:pt x="88" y="501"/>
                </a:lnTo>
                <a:lnTo>
                  <a:pt x="88" y="501"/>
                </a:lnTo>
                <a:lnTo>
                  <a:pt x="82" y="497"/>
                </a:lnTo>
                <a:lnTo>
                  <a:pt x="78" y="492"/>
                </a:lnTo>
                <a:lnTo>
                  <a:pt x="78" y="492"/>
                </a:lnTo>
                <a:lnTo>
                  <a:pt x="78" y="485"/>
                </a:lnTo>
                <a:lnTo>
                  <a:pt x="78" y="478"/>
                </a:lnTo>
                <a:lnTo>
                  <a:pt x="78" y="478"/>
                </a:lnTo>
                <a:lnTo>
                  <a:pt x="72" y="478"/>
                </a:lnTo>
                <a:lnTo>
                  <a:pt x="68" y="477"/>
                </a:lnTo>
                <a:lnTo>
                  <a:pt x="64" y="475"/>
                </a:lnTo>
                <a:lnTo>
                  <a:pt x="64" y="475"/>
                </a:lnTo>
                <a:lnTo>
                  <a:pt x="64" y="473"/>
                </a:lnTo>
                <a:lnTo>
                  <a:pt x="64" y="472"/>
                </a:lnTo>
                <a:lnTo>
                  <a:pt x="65" y="471"/>
                </a:lnTo>
                <a:lnTo>
                  <a:pt x="64" y="469"/>
                </a:lnTo>
                <a:lnTo>
                  <a:pt x="64" y="469"/>
                </a:lnTo>
                <a:lnTo>
                  <a:pt x="63" y="461"/>
                </a:lnTo>
                <a:lnTo>
                  <a:pt x="62" y="455"/>
                </a:lnTo>
                <a:lnTo>
                  <a:pt x="6" y="422"/>
                </a:lnTo>
                <a:lnTo>
                  <a:pt x="0" y="388"/>
                </a:lnTo>
                <a:lnTo>
                  <a:pt x="6" y="388"/>
                </a:lnTo>
                <a:lnTo>
                  <a:pt x="29" y="406"/>
                </a:lnTo>
                <a:lnTo>
                  <a:pt x="44" y="402"/>
                </a:lnTo>
                <a:lnTo>
                  <a:pt x="105" y="435"/>
                </a:lnTo>
                <a:lnTo>
                  <a:pt x="111" y="435"/>
                </a:lnTo>
                <a:lnTo>
                  <a:pt x="111" y="435"/>
                </a:lnTo>
                <a:lnTo>
                  <a:pt x="117" y="436"/>
                </a:lnTo>
                <a:lnTo>
                  <a:pt x="121" y="437"/>
                </a:lnTo>
                <a:lnTo>
                  <a:pt x="123" y="437"/>
                </a:lnTo>
                <a:lnTo>
                  <a:pt x="123" y="437"/>
                </a:lnTo>
                <a:lnTo>
                  <a:pt x="130" y="436"/>
                </a:lnTo>
                <a:lnTo>
                  <a:pt x="137" y="435"/>
                </a:lnTo>
                <a:lnTo>
                  <a:pt x="146" y="435"/>
                </a:lnTo>
                <a:lnTo>
                  <a:pt x="146" y="435"/>
                </a:lnTo>
                <a:lnTo>
                  <a:pt x="157" y="437"/>
                </a:lnTo>
                <a:lnTo>
                  <a:pt x="169" y="441"/>
                </a:lnTo>
                <a:lnTo>
                  <a:pt x="183" y="447"/>
                </a:lnTo>
                <a:lnTo>
                  <a:pt x="193" y="449"/>
                </a:lnTo>
                <a:lnTo>
                  <a:pt x="193" y="44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8">
            <a:extLst>
              <a:ext uri="{FF2B5EF4-FFF2-40B4-BE49-F238E27FC236}">
                <a16:creationId xmlns:a16="http://schemas.microsoft.com/office/drawing/2014/main" id="{FF2ECCA6-B199-49D9-A558-CACA4629C87B}"/>
              </a:ext>
            </a:extLst>
          </p:cNvPr>
          <p:cNvSpPr>
            <a:spLocks/>
          </p:cNvSpPr>
          <p:nvPr/>
        </p:nvSpPr>
        <p:spPr bwMode="auto">
          <a:xfrm>
            <a:off x="8287960" y="2798929"/>
            <a:ext cx="729165" cy="1614321"/>
          </a:xfrm>
          <a:custGeom>
            <a:avLst/>
            <a:gdLst>
              <a:gd name="T0" fmla="*/ 233 w 603"/>
              <a:gd name="T1" fmla="*/ 34 h 1335"/>
              <a:gd name="T2" fmla="*/ 211 w 603"/>
              <a:gd name="T3" fmla="*/ 101 h 1335"/>
              <a:gd name="T4" fmla="*/ 210 w 603"/>
              <a:gd name="T5" fmla="*/ 154 h 1335"/>
              <a:gd name="T6" fmla="*/ 184 w 603"/>
              <a:gd name="T7" fmla="*/ 181 h 1335"/>
              <a:gd name="T8" fmla="*/ 155 w 603"/>
              <a:gd name="T9" fmla="*/ 207 h 1335"/>
              <a:gd name="T10" fmla="*/ 134 w 603"/>
              <a:gd name="T11" fmla="*/ 240 h 1335"/>
              <a:gd name="T12" fmla="*/ 134 w 603"/>
              <a:gd name="T13" fmla="*/ 253 h 1335"/>
              <a:gd name="T14" fmla="*/ 156 w 603"/>
              <a:gd name="T15" fmla="*/ 271 h 1335"/>
              <a:gd name="T16" fmla="*/ 149 w 603"/>
              <a:gd name="T17" fmla="*/ 413 h 1335"/>
              <a:gd name="T18" fmla="*/ 160 w 603"/>
              <a:gd name="T19" fmla="*/ 606 h 1335"/>
              <a:gd name="T20" fmla="*/ 210 w 603"/>
              <a:gd name="T21" fmla="*/ 656 h 1335"/>
              <a:gd name="T22" fmla="*/ 208 w 603"/>
              <a:gd name="T23" fmla="*/ 795 h 1335"/>
              <a:gd name="T24" fmla="*/ 168 w 603"/>
              <a:gd name="T25" fmla="*/ 959 h 1335"/>
              <a:gd name="T26" fmla="*/ 109 w 603"/>
              <a:gd name="T27" fmla="*/ 1044 h 1335"/>
              <a:gd name="T28" fmla="*/ 63 w 603"/>
              <a:gd name="T29" fmla="*/ 1160 h 1335"/>
              <a:gd name="T30" fmla="*/ 21 w 603"/>
              <a:gd name="T31" fmla="*/ 1229 h 1335"/>
              <a:gd name="T32" fmla="*/ 2 w 603"/>
              <a:gd name="T33" fmla="*/ 1269 h 1335"/>
              <a:gd name="T34" fmla="*/ 51 w 603"/>
              <a:gd name="T35" fmla="*/ 1304 h 1335"/>
              <a:gd name="T36" fmla="*/ 166 w 603"/>
              <a:gd name="T37" fmla="*/ 1322 h 1335"/>
              <a:gd name="T38" fmla="*/ 187 w 603"/>
              <a:gd name="T39" fmla="*/ 1305 h 1335"/>
              <a:gd name="T40" fmla="*/ 139 w 603"/>
              <a:gd name="T41" fmla="*/ 1269 h 1335"/>
              <a:gd name="T42" fmla="*/ 197 w 603"/>
              <a:gd name="T43" fmla="*/ 1047 h 1335"/>
              <a:gd name="T44" fmla="*/ 255 w 603"/>
              <a:gd name="T45" fmla="*/ 986 h 1335"/>
              <a:gd name="T46" fmla="*/ 367 w 603"/>
              <a:gd name="T47" fmla="*/ 944 h 1335"/>
              <a:gd name="T48" fmla="*/ 384 w 603"/>
              <a:gd name="T49" fmla="*/ 1092 h 1335"/>
              <a:gd name="T50" fmla="*/ 418 w 603"/>
              <a:gd name="T51" fmla="*/ 1207 h 1335"/>
              <a:gd name="T52" fmla="*/ 401 w 603"/>
              <a:gd name="T53" fmla="*/ 1247 h 1335"/>
              <a:gd name="T54" fmla="*/ 407 w 603"/>
              <a:gd name="T55" fmla="*/ 1323 h 1335"/>
              <a:gd name="T56" fmla="*/ 451 w 603"/>
              <a:gd name="T57" fmla="*/ 1332 h 1335"/>
              <a:gd name="T58" fmla="*/ 568 w 603"/>
              <a:gd name="T59" fmla="*/ 1331 h 1335"/>
              <a:gd name="T60" fmla="*/ 603 w 603"/>
              <a:gd name="T61" fmla="*/ 1309 h 1335"/>
              <a:gd name="T62" fmla="*/ 556 w 603"/>
              <a:gd name="T63" fmla="*/ 1282 h 1335"/>
              <a:gd name="T64" fmla="*/ 516 w 603"/>
              <a:gd name="T65" fmla="*/ 1257 h 1335"/>
              <a:gd name="T66" fmla="*/ 481 w 603"/>
              <a:gd name="T67" fmla="*/ 1203 h 1335"/>
              <a:gd name="T68" fmla="*/ 468 w 603"/>
              <a:gd name="T69" fmla="*/ 943 h 1335"/>
              <a:gd name="T70" fmla="*/ 447 w 603"/>
              <a:gd name="T71" fmla="*/ 851 h 1335"/>
              <a:gd name="T72" fmla="*/ 421 w 603"/>
              <a:gd name="T73" fmla="*/ 657 h 1335"/>
              <a:gd name="T74" fmla="*/ 444 w 603"/>
              <a:gd name="T75" fmla="*/ 621 h 1335"/>
              <a:gd name="T76" fmla="*/ 439 w 603"/>
              <a:gd name="T77" fmla="*/ 448 h 1335"/>
              <a:gd name="T78" fmla="*/ 461 w 603"/>
              <a:gd name="T79" fmla="*/ 409 h 1335"/>
              <a:gd name="T80" fmla="*/ 481 w 603"/>
              <a:gd name="T81" fmla="*/ 386 h 1335"/>
              <a:gd name="T82" fmla="*/ 477 w 603"/>
              <a:gd name="T83" fmla="*/ 359 h 1335"/>
              <a:gd name="T84" fmla="*/ 494 w 603"/>
              <a:gd name="T85" fmla="*/ 340 h 1335"/>
              <a:gd name="T86" fmla="*/ 463 w 603"/>
              <a:gd name="T87" fmla="*/ 329 h 1335"/>
              <a:gd name="T88" fmla="*/ 433 w 603"/>
              <a:gd name="T89" fmla="*/ 330 h 1335"/>
              <a:gd name="T90" fmla="*/ 402 w 603"/>
              <a:gd name="T91" fmla="*/ 353 h 1335"/>
              <a:gd name="T92" fmla="*/ 381 w 603"/>
              <a:gd name="T93" fmla="*/ 345 h 1335"/>
              <a:gd name="T94" fmla="*/ 359 w 603"/>
              <a:gd name="T95" fmla="*/ 281 h 1335"/>
              <a:gd name="T96" fmla="*/ 326 w 603"/>
              <a:gd name="T97" fmla="*/ 235 h 1335"/>
              <a:gd name="T98" fmla="*/ 330 w 603"/>
              <a:gd name="T99" fmla="*/ 215 h 1335"/>
              <a:gd name="T100" fmla="*/ 362 w 603"/>
              <a:gd name="T101" fmla="*/ 181 h 1335"/>
              <a:gd name="T102" fmla="*/ 377 w 603"/>
              <a:gd name="T103" fmla="*/ 181 h 1335"/>
              <a:gd name="T104" fmla="*/ 387 w 603"/>
              <a:gd name="T105" fmla="*/ 137 h 1335"/>
              <a:gd name="T106" fmla="*/ 401 w 603"/>
              <a:gd name="T107" fmla="*/ 88 h 1335"/>
              <a:gd name="T108" fmla="*/ 412 w 603"/>
              <a:gd name="T109" fmla="*/ 99 h 1335"/>
              <a:gd name="T110" fmla="*/ 420 w 603"/>
              <a:gd name="T111" fmla="*/ 93 h 1335"/>
              <a:gd name="T112" fmla="*/ 419 w 603"/>
              <a:gd name="T113" fmla="*/ 57 h 1335"/>
              <a:gd name="T114" fmla="*/ 385 w 603"/>
              <a:gd name="T115" fmla="*/ 16 h 1335"/>
              <a:gd name="T116" fmla="*/ 315 w 603"/>
              <a:gd name="T117" fmla="*/ 1 h 1335"/>
              <a:gd name="T118" fmla="*/ 263 w 603"/>
              <a:gd name="T119" fmla="*/ 20 h 1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03" h="1335">
                <a:moveTo>
                  <a:pt x="256" y="23"/>
                </a:moveTo>
                <a:lnTo>
                  <a:pt x="256" y="23"/>
                </a:lnTo>
                <a:lnTo>
                  <a:pt x="254" y="23"/>
                </a:lnTo>
                <a:lnTo>
                  <a:pt x="249" y="24"/>
                </a:lnTo>
                <a:lnTo>
                  <a:pt x="242" y="28"/>
                </a:lnTo>
                <a:lnTo>
                  <a:pt x="233" y="34"/>
                </a:lnTo>
                <a:lnTo>
                  <a:pt x="233" y="34"/>
                </a:lnTo>
                <a:lnTo>
                  <a:pt x="228" y="40"/>
                </a:lnTo>
                <a:lnTo>
                  <a:pt x="225" y="47"/>
                </a:lnTo>
                <a:lnTo>
                  <a:pt x="221" y="57"/>
                </a:lnTo>
                <a:lnTo>
                  <a:pt x="217" y="67"/>
                </a:lnTo>
                <a:lnTo>
                  <a:pt x="215" y="78"/>
                </a:lnTo>
                <a:lnTo>
                  <a:pt x="213" y="90"/>
                </a:lnTo>
                <a:lnTo>
                  <a:pt x="211" y="101"/>
                </a:lnTo>
                <a:lnTo>
                  <a:pt x="213" y="112"/>
                </a:lnTo>
                <a:lnTo>
                  <a:pt x="213" y="112"/>
                </a:lnTo>
                <a:lnTo>
                  <a:pt x="214" y="129"/>
                </a:lnTo>
                <a:lnTo>
                  <a:pt x="215" y="141"/>
                </a:lnTo>
                <a:lnTo>
                  <a:pt x="215" y="146"/>
                </a:lnTo>
                <a:lnTo>
                  <a:pt x="214" y="149"/>
                </a:lnTo>
                <a:lnTo>
                  <a:pt x="210" y="154"/>
                </a:lnTo>
                <a:lnTo>
                  <a:pt x="207" y="158"/>
                </a:lnTo>
                <a:lnTo>
                  <a:pt x="207" y="158"/>
                </a:lnTo>
                <a:lnTo>
                  <a:pt x="202" y="161"/>
                </a:lnTo>
                <a:lnTo>
                  <a:pt x="195" y="165"/>
                </a:lnTo>
                <a:lnTo>
                  <a:pt x="182" y="169"/>
                </a:lnTo>
                <a:lnTo>
                  <a:pt x="169" y="172"/>
                </a:lnTo>
                <a:lnTo>
                  <a:pt x="184" y="181"/>
                </a:lnTo>
                <a:lnTo>
                  <a:pt x="184" y="181"/>
                </a:lnTo>
                <a:lnTo>
                  <a:pt x="181" y="183"/>
                </a:lnTo>
                <a:lnTo>
                  <a:pt x="167" y="192"/>
                </a:lnTo>
                <a:lnTo>
                  <a:pt x="167" y="192"/>
                </a:lnTo>
                <a:lnTo>
                  <a:pt x="162" y="196"/>
                </a:lnTo>
                <a:lnTo>
                  <a:pt x="157" y="201"/>
                </a:lnTo>
                <a:lnTo>
                  <a:pt x="155" y="207"/>
                </a:lnTo>
                <a:lnTo>
                  <a:pt x="152" y="212"/>
                </a:lnTo>
                <a:lnTo>
                  <a:pt x="149" y="222"/>
                </a:lnTo>
                <a:lnTo>
                  <a:pt x="148" y="227"/>
                </a:lnTo>
                <a:lnTo>
                  <a:pt x="148" y="227"/>
                </a:lnTo>
                <a:lnTo>
                  <a:pt x="143" y="233"/>
                </a:lnTo>
                <a:lnTo>
                  <a:pt x="138" y="239"/>
                </a:lnTo>
                <a:lnTo>
                  <a:pt x="134" y="240"/>
                </a:lnTo>
                <a:lnTo>
                  <a:pt x="131" y="241"/>
                </a:lnTo>
                <a:lnTo>
                  <a:pt x="131" y="241"/>
                </a:lnTo>
                <a:lnTo>
                  <a:pt x="119" y="245"/>
                </a:lnTo>
                <a:lnTo>
                  <a:pt x="113" y="247"/>
                </a:lnTo>
                <a:lnTo>
                  <a:pt x="135" y="248"/>
                </a:lnTo>
                <a:lnTo>
                  <a:pt x="135" y="248"/>
                </a:lnTo>
                <a:lnTo>
                  <a:pt x="134" y="253"/>
                </a:lnTo>
                <a:lnTo>
                  <a:pt x="135" y="260"/>
                </a:lnTo>
                <a:lnTo>
                  <a:pt x="135" y="260"/>
                </a:lnTo>
                <a:lnTo>
                  <a:pt x="135" y="262"/>
                </a:lnTo>
                <a:lnTo>
                  <a:pt x="138" y="264"/>
                </a:lnTo>
                <a:lnTo>
                  <a:pt x="145" y="268"/>
                </a:lnTo>
                <a:lnTo>
                  <a:pt x="156" y="271"/>
                </a:lnTo>
                <a:lnTo>
                  <a:pt x="156" y="271"/>
                </a:lnTo>
                <a:lnTo>
                  <a:pt x="149" y="306"/>
                </a:lnTo>
                <a:lnTo>
                  <a:pt x="144" y="335"/>
                </a:lnTo>
                <a:lnTo>
                  <a:pt x="143" y="350"/>
                </a:lnTo>
                <a:lnTo>
                  <a:pt x="143" y="360"/>
                </a:lnTo>
                <a:lnTo>
                  <a:pt x="143" y="360"/>
                </a:lnTo>
                <a:lnTo>
                  <a:pt x="145" y="384"/>
                </a:lnTo>
                <a:lnTo>
                  <a:pt x="149" y="413"/>
                </a:lnTo>
                <a:lnTo>
                  <a:pt x="157" y="481"/>
                </a:lnTo>
                <a:lnTo>
                  <a:pt x="157" y="481"/>
                </a:lnTo>
                <a:lnTo>
                  <a:pt x="158" y="500"/>
                </a:lnTo>
                <a:lnTo>
                  <a:pt x="158" y="522"/>
                </a:lnTo>
                <a:lnTo>
                  <a:pt x="158" y="566"/>
                </a:lnTo>
                <a:lnTo>
                  <a:pt x="158" y="588"/>
                </a:lnTo>
                <a:lnTo>
                  <a:pt x="160" y="606"/>
                </a:lnTo>
                <a:lnTo>
                  <a:pt x="162" y="613"/>
                </a:lnTo>
                <a:lnTo>
                  <a:pt x="164" y="620"/>
                </a:lnTo>
                <a:lnTo>
                  <a:pt x="167" y="626"/>
                </a:lnTo>
                <a:lnTo>
                  <a:pt x="170" y="629"/>
                </a:lnTo>
                <a:lnTo>
                  <a:pt x="170" y="629"/>
                </a:lnTo>
                <a:lnTo>
                  <a:pt x="199" y="648"/>
                </a:lnTo>
                <a:lnTo>
                  <a:pt x="210" y="656"/>
                </a:lnTo>
                <a:lnTo>
                  <a:pt x="210" y="656"/>
                </a:lnTo>
                <a:lnTo>
                  <a:pt x="208" y="686"/>
                </a:lnTo>
                <a:lnTo>
                  <a:pt x="207" y="712"/>
                </a:lnTo>
                <a:lnTo>
                  <a:pt x="207" y="735"/>
                </a:lnTo>
                <a:lnTo>
                  <a:pt x="207" y="735"/>
                </a:lnTo>
                <a:lnTo>
                  <a:pt x="209" y="777"/>
                </a:lnTo>
                <a:lnTo>
                  <a:pt x="208" y="795"/>
                </a:lnTo>
                <a:lnTo>
                  <a:pt x="208" y="802"/>
                </a:lnTo>
                <a:lnTo>
                  <a:pt x="207" y="805"/>
                </a:lnTo>
                <a:lnTo>
                  <a:pt x="207" y="805"/>
                </a:lnTo>
                <a:lnTo>
                  <a:pt x="201" y="832"/>
                </a:lnTo>
                <a:lnTo>
                  <a:pt x="189" y="882"/>
                </a:lnTo>
                <a:lnTo>
                  <a:pt x="174" y="938"/>
                </a:lnTo>
                <a:lnTo>
                  <a:pt x="168" y="959"/>
                </a:lnTo>
                <a:lnTo>
                  <a:pt x="163" y="975"/>
                </a:lnTo>
                <a:lnTo>
                  <a:pt x="163" y="975"/>
                </a:lnTo>
                <a:lnTo>
                  <a:pt x="157" y="985"/>
                </a:lnTo>
                <a:lnTo>
                  <a:pt x="149" y="996"/>
                </a:lnTo>
                <a:lnTo>
                  <a:pt x="128" y="1018"/>
                </a:lnTo>
                <a:lnTo>
                  <a:pt x="119" y="1031"/>
                </a:lnTo>
                <a:lnTo>
                  <a:pt x="109" y="1044"/>
                </a:lnTo>
                <a:lnTo>
                  <a:pt x="101" y="1058"/>
                </a:lnTo>
                <a:lnTo>
                  <a:pt x="98" y="1065"/>
                </a:lnTo>
                <a:lnTo>
                  <a:pt x="96" y="1073"/>
                </a:lnTo>
                <a:lnTo>
                  <a:pt x="96" y="1073"/>
                </a:lnTo>
                <a:lnTo>
                  <a:pt x="90" y="1091"/>
                </a:lnTo>
                <a:lnTo>
                  <a:pt x="82" y="1112"/>
                </a:lnTo>
                <a:lnTo>
                  <a:pt x="63" y="1160"/>
                </a:lnTo>
                <a:lnTo>
                  <a:pt x="39" y="1214"/>
                </a:lnTo>
                <a:lnTo>
                  <a:pt x="39" y="1214"/>
                </a:lnTo>
                <a:lnTo>
                  <a:pt x="34" y="1216"/>
                </a:lnTo>
                <a:lnTo>
                  <a:pt x="29" y="1219"/>
                </a:lnTo>
                <a:lnTo>
                  <a:pt x="26" y="1223"/>
                </a:lnTo>
                <a:lnTo>
                  <a:pt x="26" y="1223"/>
                </a:lnTo>
                <a:lnTo>
                  <a:pt x="21" y="1229"/>
                </a:lnTo>
                <a:lnTo>
                  <a:pt x="15" y="1238"/>
                </a:lnTo>
                <a:lnTo>
                  <a:pt x="3" y="1252"/>
                </a:lnTo>
                <a:lnTo>
                  <a:pt x="3" y="1252"/>
                </a:lnTo>
                <a:lnTo>
                  <a:pt x="2" y="1256"/>
                </a:lnTo>
                <a:lnTo>
                  <a:pt x="0" y="1260"/>
                </a:lnTo>
                <a:lnTo>
                  <a:pt x="0" y="1264"/>
                </a:lnTo>
                <a:lnTo>
                  <a:pt x="2" y="1269"/>
                </a:lnTo>
                <a:lnTo>
                  <a:pt x="5" y="1279"/>
                </a:lnTo>
                <a:lnTo>
                  <a:pt x="8" y="1282"/>
                </a:lnTo>
                <a:lnTo>
                  <a:pt x="10" y="1286"/>
                </a:lnTo>
                <a:lnTo>
                  <a:pt x="10" y="1286"/>
                </a:lnTo>
                <a:lnTo>
                  <a:pt x="16" y="1290"/>
                </a:lnTo>
                <a:lnTo>
                  <a:pt x="26" y="1293"/>
                </a:lnTo>
                <a:lnTo>
                  <a:pt x="51" y="1304"/>
                </a:lnTo>
                <a:lnTo>
                  <a:pt x="86" y="1316"/>
                </a:lnTo>
                <a:lnTo>
                  <a:pt x="86" y="1316"/>
                </a:lnTo>
                <a:lnTo>
                  <a:pt x="93" y="1319"/>
                </a:lnTo>
                <a:lnTo>
                  <a:pt x="113" y="1321"/>
                </a:lnTo>
                <a:lnTo>
                  <a:pt x="139" y="1323"/>
                </a:lnTo>
                <a:lnTo>
                  <a:pt x="152" y="1323"/>
                </a:lnTo>
                <a:lnTo>
                  <a:pt x="166" y="1322"/>
                </a:lnTo>
                <a:lnTo>
                  <a:pt x="166" y="1322"/>
                </a:lnTo>
                <a:lnTo>
                  <a:pt x="185" y="1320"/>
                </a:lnTo>
                <a:lnTo>
                  <a:pt x="191" y="1319"/>
                </a:lnTo>
                <a:lnTo>
                  <a:pt x="193" y="1317"/>
                </a:lnTo>
                <a:lnTo>
                  <a:pt x="196" y="1316"/>
                </a:lnTo>
                <a:lnTo>
                  <a:pt x="195" y="1314"/>
                </a:lnTo>
                <a:lnTo>
                  <a:pt x="187" y="1305"/>
                </a:lnTo>
                <a:lnTo>
                  <a:pt x="187" y="1305"/>
                </a:lnTo>
                <a:lnTo>
                  <a:pt x="182" y="1299"/>
                </a:lnTo>
                <a:lnTo>
                  <a:pt x="175" y="1295"/>
                </a:lnTo>
                <a:lnTo>
                  <a:pt x="160" y="1286"/>
                </a:lnTo>
                <a:lnTo>
                  <a:pt x="146" y="1278"/>
                </a:lnTo>
                <a:lnTo>
                  <a:pt x="142" y="1274"/>
                </a:lnTo>
                <a:lnTo>
                  <a:pt x="139" y="1269"/>
                </a:lnTo>
                <a:lnTo>
                  <a:pt x="139" y="1269"/>
                </a:lnTo>
                <a:lnTo>
                  <a:pt x="127" y="1233"/>
                </a:lnTo>
                <a:lnTo>
                  <a:pt x="120" y="1207"/>
                </a:lnTo>
                <a:lnTo>
                  <a:pt x="120" y="1207"/>
                </a:lnTo>
                <a:lnTo>
                  <a:pt x="158" y="1125"/>
                </a:lnTo>
                <a:lnTo>
                  <a:pt x="186" y="1068"/>
                </a:lnTo>
                <a:lnTo>
                  <a:pt x="197" y="1047"/>
                </a:lnTo>
                <a:lnTo>
                  <a:pt x="203" y="1039"/>
                </a:lnTo>
                <a:lnTo>
                  <a:pt x="203" y="1039"/>
                </a:lnTo>
                <a:lnTo>
                  <a:pt x="234" y="1015"/>
                </a:lnTo>
                <a:lnTo>
                  <a:pt x="234" y="1015"/>
                </a:lnTo>
                <a:lnTo>
                  <a:pt x="240" y="1009"/>
                </a:lnTo>
                <a:lnTo>
                  <a:pt x="248" y="998"/>
                </a:lnTo>
                <a:lnTo>
                  <a:pt x="255" y="986"/>
                </a:lnTo>
                <a:lnTo>
                  <a:pt x="261" y="975"/>
                </a:lnTo>
                <a:lnTo>
                  <a:pt x="261" y="975"/>
                </a:lnTo>
                <a:lnTo>
                  <a:pt x="293" y="902"/>
                </a:lnTo>
                <a:lnTo>
                  <a:pt x="320" y="838"/>
                </a:lnTo>
                <a:lnTo>
                  <a:pt x="320" y="838"/>
                </a:lnTo>
                <a:lnTo>
                  <a:pt x="348" y="898"/>
                </a:lnTo>
                <a:lnTo>
                  <a:pt x="367" y="944"/>
                </a:lnTo>
                <a:lnTo>
                  <a:pt x="373" y="962"/>
                </a:lnTo>
                <a:lnTo>
                  <a:pt x="377" y="973"/>
                </a:lnTo>
                <a:lnTo>
                  <a:pt x="377" y="973"/>
                </a:lnTo>
                <a:lnTo>
                  <a:pt x="378" y="994"/>
                </a:lnTo>
                <a:lnTo>
                  <a:pt x="379" y="1029"/>
                </a:lnTo>
                <a:lnTo>
                  <a:pt x="381" y="1064"/>
                </a:lnTo>
                <a:lnTo>
                  <a:pt x="384" y="1092"/>
                </a:lnTo>
                <a:lnTo>
                  <a:pt x="384" y="1092"/>
                </a:lnTo>
                <a:lnTo>
                  <a:pt x="386" y="1104"/>
                </a:lnTo>
                <a:lnTo>
                  <a:pt x="391" y="1120"/>
                </a:lnTo>
                <a:lnTo>
                  <a:pt x="403" y="1155"/>
                </a:lnTo>
                <a:lnTo>
                  <a:pt x="414" y="1187"/>
                </a:lnTo>
                <a:lnTo>
                  <a:pt x="416" y="1199"/>
                </a:lnTo>
                <a:lnTo>
                  <a:pt x="418" y="1207"/>
                </a:lnTo>
                <a:lnTo>
                  <a:pt x="416" y="1243"/>
                </a:lnTo>
                <a:lnTo>
                  <a:pt x="416" y="1243"/>
                </a:lnTo>
                <a:lnTo>
                  <a:pt x="408" y="1243"/>
                </a:lnTo>
                <a:lnTo>
                  <a:pt x="403" y="1244"/>
                </a:lnTo>
                <a:lnTo>
                  <a:pt x="401" y="1246"/>
                </a:lnTo>
                <a:lnTo>
                  <a:pt x="401" y="1247"/>
                </a:lnTo>
                <a:lnTo>
                  <a:pt x="401" y="1247"/>
                </a:lnTo>
                <a:lnTo>
                  <a:pt x="403" y="1266"/>
                </a:lnTo>
                <a:lnTo>
                  <a:pt x="403" y="1286"/>
                </a:lnTo>
                <a:lnTo>
                  <a:pt x="403" y="1286"/>
                </a:lnTo>
                <a:lnTo>
                  <a:pt x="402" y="1307"/>
                </a:lnTo>
                <a:lnTo>
                  <a:pt x="403" y="1317"/>
                </a:lnTo>
                <a:lnTo>
                  <a:pt x="404" y="1321"/>
                </a:lnTo>
                <a:lnTo>
                  <a:pt x="407" y="1323"/>
                </a:lnTo>
                <a:lnTo>
                  <a:pt x="407" y="1323"/>
                </a:lnTo>
                <a:lnTo>
                  <a:pt x="410" y="1326"/>
                </a:lnTo>
                <a:lnTo>
                  <a:pt x="415" y="1328"/>
                </a:lnTo>
                <a:lnTo>
                  <a:pt x="427" y="1331"/>
                </a:lnTo>
                <a:lnTo>
                  <a:pt x="440" y="1332"/>
                </a:lnTo>
                <a:lnTo>
                  <a:pt x="451" y="1332"/>
                </a:lnTo>
                <a:lnTo>
                  <a:pt x="451" y="1332"/>
                </a:lnTo>
                <a:lnTo>
                  <a:pt x="467" y="1332"/>
                </a:lnTo>
                <a:lnTo>
                  <a:pt x="489" y="1333"/>
                </a:lnTo>
                <a:lnTo>
                  <a:pt x="513" y="1335"/>
                </a:lnTo>
                <a:lnTo>
                  <a:pt x="535" y="1335"/>
                </a:lnTo>
                <a:lnTo>
                  <a:pt x="535" y="1335"/>
                </a:lnTo>
                <a:lnTo>
                  <a:pt x="556" y="1333"/>
                </a:lnTo>
                <a:lnTo>
                  <a:pt x="568" y="1331"/>
                </a:lnTo>
                <a:lnTo>
                  <a:pt x="580" y="1328"/>
                </a:lnTo>
                <a:lnTo>
                  <a:pt x="590" y="1325"/>
                </a:lnTo>
                <a:lnTo>
                  <a:pt x="598" y="1320"/>
                </a:lnTo>
                <a:lnTo>
                  <a:pt x="601" y="1317"/>
                </a:lnTo>
                <a:lnTo>
                  <a:pt x="602" y="1315"/>
                </a:lnTo>
                <a:lnTo>
                  <a:pt x="603" y="1311"/>
                </a:lnTo>
                <a:lnTo>
                  <a:pt x="603" y="1309"/>
                </a:lnTo>
                <a:lnTo>
                  <a:pt x="603" y="1309"/>
                </a:lnTo>
                <a:lnTo>
                  <a:pt x="600" y="1303"/>
                </a:lnTo>
                <a:lnTo>
                  <a:pt x="596" y="1298"/>
                </a:lnTo>
                <a:lnTo>
                  <a:pt x="590" y="1295"/>
                </a:lnTo>
                <a:lnTo>
                  <a:pt x="584" y="1292"/>
                </a:lnTo>
                <a:lnTo>
                  <a:pt x="569" y="1287"/>
                </a:lnTo>
                <a:lnTo>
                  <a:pt x="556" y="1282"/>
                </a:lnTo>
                <a:lnTo>
                  <a:pt x="556" y="1282"/>
                </a:lnTo>
                <a:lnTo>
                  <a:pt x="543" y="1278"/>
                </a:lnTo>
                <a:lnTo>
                  <a:pt x="533" y="1274"/>
                </a:lnTo>
                <a:lnTo>
                  <a:pt x="528" y="1270"/>
                </a:lnTo>
                <a:lnTo>
                  <a:pt x="524" y="1268"/>
                </a:lnTo>
                <a:lnTo>
                  <a:pt x="520" y="1263"/>
                </a:lnTo>
                <a:lnTo>
                  <a:pt x="516" y="1257"/>
                </a:lnTo>
                <a:lnTo>
                  <a:pt x="516" y="1257"/>
                </a:lnTo>
                <a:lnTo>
                  <a:pt x="509" y="1246"/>
                </a:lnTo>
                <a:lnTo>
                  <a:pt x="503" y="1240"/>
                </a:lnTo>
                <a:lnTo>
                  <a:pt x="500" y="1237"/>
                </a:lnTo>
                <a:lnTo>
                  <a:pt x="484" y="1237"/>
                </a:lnTo>
                <a:lnTo>
                  <a:pt x="478" y="1220"/>
                </a:lnTo>
                <a:lnTo>
                  <a:pt x="481" y="1203"/>
                </a:lnTo>
                <a:lnTo>
                  <a:pt x="481" y="1203"/>
                </a:lnTo>
                <a:lnTo>
                  <a:pt x="477" y="1084"/>
                </a:lnTo>
                <a:lnTo>
                  <a:pt x="472" y="999"/>
                </a:lnTo>
                <a:lnTo>
                  <a:pt x="471" y="956"/>
                </a:lnTo>
                <a:lnTo>
                  <a:pt x="471" y="956"/>
                </a:lnTo>
                <a:lnTo>
                  <a:pt x="471" y="950"/>
                </a:lnTo>
                <a:lnTo>
                  <a:pt x="468" y="943"/>
                </a:lnTo>
                <a:lnTo>
                  <a:pt x="462" y="924"/>
                </a:lnTo>
                <a:lnTo>
                  <a:pt x="455" y="905"/>
                </a:lnTo>
                <a:lnTo>
                  <a:pt x="453" y="896"/>
                </a:lnTo>
                <a:lnTo>
                  <a:pt x="451" y="887"/>
                </a:lnTo>
                <a:lnTo>
                  <a:pt x="451" y="887"/>
                </a:lnTo>
                <a:lnTo>
                  <a:pt x="450" y="874"/>
                </a:lnTo>
                <a:lnTo>
                  <a:pt x="447" y="851"/>
                </a:lnTo>
                <a:lnTo>
                  <a:pt x="433" y="792"/>
                </a:lnTo>
                <a:lnTo>
                  <a:pt x="414" y="709"/>
                </a:lnTo>
                <a:lnTo>
                  <a:pt x="414" y="709"/>
                </a:lnTo>
                <a:lnTo>
                  <a:pt x="403" y="656"/>
                </a:lnTo>
                <a:lnTo>
                  <a:pt x="403" y="656"/>
                </a:lnTo>
                <a:lnTo>
                  <a:pt x="408" y="656"/>
                </a:lnTo>
                <a:lnTo>
                  <a:pt x="421" y="657"/>
                </a:lnTo>
                <a:lnTo>
                  <a:pt x="436" y="656"/>
                </a:lnTo>
                <a:lnTo>
                  <a:pt x="442" y="654"/>
                </a:lnTo>
                <a:lnTo>
                  <a:pt x="447" y="652"/>
                </a:lnTo>
                <a:lnTo>
                  <a:pt x="447" y="652"/>
                </a:lnTo>
                <a:lnTo>
                  <a:pt x="448" y="648"/>
                </a:lnTo>
                <a:lnTo>
                  <a:pt x="447" y="641"/>
                </a:lnTo>
                <a:lnTo>
                  <a:pt x="444" y="621"/>
                </a:lnTo>
                <a:lnTo>
                  <a:pt x="438" y="592"/>
                </a:lnTo>
                <a:lnTo>
                  <a:pt x="430" y="559"/>
                </a:lnTo>
                <a:lnTo>
                  <a:pt x="414" y="500"/>
                </a:lnTo>
                <a:lnTo>
                  <a:pt x="407" y="472"/>
                </a:lnTo>
                <a:lnTo>
                  <a:pt x="407" y="472"/>
                </a:lnTo>
                <a:lnTo>
                  <a:pt x="425" y="460"/>
                </a:lnTo>
                <a:lnTo>
                  <a:pt x="439" y="448"/>
                </a:lnTo>
                <a:lnTo>
                  <a:pt x="447" y="442"/>
                </a:lnTo>
                <a:lnTo>
                  <a:pt x="451" y="435"/>
                </a:lnTo>
                <a:lnTo>
                  <a:pt x="451" y="435"/>
                </a:lnTo>
                <a:lnTo>
                  <a:pt x="456" y="428"/>
                </a:lnTo>
                <a:lnTo>
                  <a:pt x="459" y="421"/>
                </a:lnTo>
                <a:lnTo>
                  <a:pt x="461" y="415"/>
                </a:lnTo>
                <a:lnTo>
                  <a:pt x="461" y="409"/>
                </a:lnTo>
                <a:lnTo>
                  <a:pt x="462" y="399"/>
                </a:lnTo>
                <a:lnTo>
                  <a:pt x="461" y="395"/>
                </a:lnTo>
                <a:lnTo>
                  <a:pt x="461" y="395"/>
                </a:lnTo>
                <a:lnTo>
                  <a:pt x="471" y="392"/>
                </a:lnTo>
                <a:lnTo>
                  <a:pt x="477" y="389"/>
                </a:lnTo>
                <a:lnTo>
                  <a:pt x="481" y="386"/>
                </a:lnTo>
                <a:lnTo>
                  <a:pt x="481" y="386"/>
                </a:lnTo>
                <a:lnTo>
                  <a:pt x="486" y="380"/>
                </a:lnTo>
                <a:lnTo>
                  <a:pt x="486" y="377"/>
                </a:lnTo>
                <a:lnTo>
                  <a:pt x="486" y="376"/>
                </a:lnTo>
                <a:lnTo>
                  <a:pt x="486" y="376"/>
                </a:lnTo>
                <a:lnTo>
                  <a:pt x="479" y="372"/>
                </a:lnTo>
                <a:lnTo>
                  <a:pt x="474" y="370"/>
                </a:lnTo>
                <a:lnTo>
                  <a:pt x="477" y="359"/>
                </a:lnTo>
                <a:lnTo>
                  <a:pt x="471" y="356"/>
                </a:lnTo>
                <a:lnTo>
                  <a:pt x="471" y="356"/>
                </a:lnTo>
                <a:lnTo>
                  <a:pt x="480" y="347"/>
                </a:lnTo>
                <a:lnTo>
                  <a:pt x="487" y="342"/>
                </a:lnTo>
                <a:lnTo>
                  <a:pt x="491" y="341"/>
                </a:lnTo>
                <a:lnTo>
                  <a:pt x="494" y="340"/>
                </a:lnTo>
                <a:lnTo>
                  <a:pt x="494" y="340"/>
                </a:lnTo>
                <a:lnTo>
                  <a:pt x="498" y="340"/>
                </a:lnTo>
                <a:lnTo>
                  <a:pt x="502" y="339"/>
                </a:lnTo>
                <a:lnTo>
                  <a:pt x="504" y="336"/>
                </a:lnTo>
                <a:lnTo>
                  <a:pt x="520" y="327"/>
                </a:lnTo>
                <a:lnTo>
                  <a:pt x="518" y="321"/>
                </a:lnTo>
                <a:lnTo>
                  <a:pt x="504" y="313"/>
                </a:lnTo>
                <a:lnTo>
                  <a:pt x="463" y="329"/>
                </a:lnTo>
                <a:lnTo>
                  <a:pt x="463" y="329"/>
                </a:lnTo>
                <a:lnTo>
                  <a:pt x="456" y="327"/>
                </a:lnTo>
                <a:lnTo>
                  <a:pt x="451" y="325"/>
                </a:lnTo>
                <a:lnTo>
                  <a:pt x="447" y="325"/>
                </a:lnTo>
                <a:lnTo>
                  <a:pt x="447" y="325"/>
                </a:lnTo>
                <a:lnTo>
                  <a:pt x="440" y="327"/>
                </a:lnTo>
                <a:lnTo>
                  <a:pt x="433" y="330"/>
                </a:lnTo>
                <a:lnTo>
                  <a:pt x="420" y="339"/>
                </a:lnTo>
                <a:lnTo>
                  <a:pt x="420" y="339"/>
                </a:lnTo>
                <a:lnTo>
                  <a:pt x="415" y="341"/>
                </a:lnTo>
                <a:lnTo>
                  <a:pt x="410" y="347"/>
                </a:lnTo>
                <a:lnTo>
                  <a:pt x="404" y="353"/>
                </a:lnTo>
                <a:lnTo>
                  <a:pt x="404" y="353"/>
                </a:lnTo>
                <a:lnTo>
                  <a:pt x="402" y="353"/>
                </a:lnTo>
                <a:lnTo>
                  <a:pt x="399" y="354"/>
                </a:lnTo>
                <a:lnTo>
                  <a:pt x="397" y="356"/>
                </a:lnTo>
                <a:lnTo>
                  <a:pt x="397" y="356"/>
                </a:lnTo>
                <a:lnTo>
                  <a:pt x="391" y="363"/>
                </a:lnTo>
                <a:lnTo>
                  <a:pt x="386" y="363"/>
                </a:lnTo>
                <a:lnTo>
                  <a:pt x="386" y="363"/>
                </a:lnTo>
                <a:lnTo>
                  <a:pt x="381" y="345"/>
                </a:lnTo>
                <a:lnTo>
                  <a:pt x="378" y="329"/>
                </a:lnTo>
                <a:lnTo>
                  <a:pt x="377" y="316"/>
                </a:lnTo>
                <a:lnTo>
                  <a:pt x="377" y="316"/>
                </a:lnTo>
                <a:lnTo>
                  <a:pt x="375" y="310"/>
                </a:lnTo>
                <a:lnTo>
                  <a:pt x="373" y="302"/>
                </a:lnTo>
                <a:lnTo>
                  <a:pt x="366" y="290"/>
                </a:lnTo>
                <a:lnTo>
                  <a:pt x="359" y="281"/>
                </a:lnTo>
                <a:lnTo>
                  <a:pt x="356" y="277"/>
                </a:lnTo>
                <a:lnTo>
                  <a:pt x="356" y="277"/>
                </a:lnTo>
                <a:lnTo>
                  <a:pt x="349" y="262"/>
                </a:lnTo>
                <a:lnTo>
                  <a:pt x="343" y="249"/>
                </a:lnTo>
                <a:lnTo>
                  <a:pt x="337" y="241"/>
                </a:lnTo>
                <a:lnTo>
                  <a:pt x="337" y="241"/>
                </a:lnTo>
                <a:lnTo>
                  <a:pt x="326" y="235"/>
                </a:lnTo>
                <a:lnTo>
                  <a:pt x="309" y="227"/>
                </a:lnTo>
                <a:lnTo>
                  <a:pt x="286" y="217"/>
                </a:lnTo>
                <a:lnTo>
                  <a:pt x="290" y="208"/>
                </a:lnTo>
                <a:lnTo>
                  <a:pt x="290" y="208"/>
                </a:lnTo>
                <a:lnTo>
                  <a:pt x="309" y="213"/>
                </a:lnTo>
                <a:lnTo>
                  <a:pt x="324" y="215"/>
                </a:lnTo>
                <a:lnTo>
                  <a:pt x="330" y="215"/>
                </a:lnTo>
                <a:lnTo>
                  <a:pt x="333" y="213"/>
                </a:lnTo>
                <a:lnTo>
                  <a:pt x="333" y="213"/>
                </a:lnTo>
                <a:lnTo>
                  <a:pt x="338" y="207"/>
                </a:lnTo>
                <a:lnTo>
                  <a:pt x="344" y="200"/>
                </a:lnTo>
                <a:lnTo>
                  <a:pt x="356" y="188"/>
                </a:lnTo>
                <a:lnTo>
                  <a:pt x="356" y="188"/>
                </a:lnTo>
                <a:lnTo>
                  <a:pt x="362" y="181"/>
                </a:lnTo>
                <a:lnTo>
                  <a:pt x="365" y="177"/>
                </a:lnTo>
                <a:lnTo>
                  <a:pt x="365" y="177"/>
                </a:lnTo>
                <a:lnTo>
                  <a:pt x="368" y="180"/>
                </a:lnTo>
                <a:lnTo>
                  <a:pt x="372" y="182"/>
                </a:lnTo>
                <a:lnTo>
                  <a:pt x="374" y="182"/>
                </a:lnTo>
                <a:lnTo>
                  <a:pt x="374" y="182"/>
                </a:lnTo>
                <a:lnTo>
                  <a:pt x="377" y="181"/>
                </a:lnTo>
                <a:lnTo>
                  <a:pt x="378" y="177"/>
                </a:lnTo>
                <a:lnTo>
                  <a:pt x="380" y="164"/>
                </a:lnTo>
                <a:lnTo>
                  <a:pt x="380" y="164"/>
                </a:lnTo>
                <a:lnTo>
                  <a:pt x="381" y="154"/>
                </a:lnTo>
                <a:lnTo>
                  <a:pt x="384" y="147"/>
                </a:lnTo>
                <a:lnTo>
                  <a:pt x="387" y="137"/>
                </a:lnTo>
                <a:lnTo>
                  <a:pt x="387" y="137"/>
                </a:lnTo>
                <a:lnTo>
                  <a:pt x="392" y="129"/>
                </a:lnTo>
                <a:lnTo>
                  <a:pt x="397" y="119"/>
                </a:lnTo>
                <a:lnTo>
                  <a:pt x="397" y="119"/>
                </a:lnTo>
                <a:lnTo>
                  <a:pt x="398" y="117"/>
                </a:lnTo>
                <a:lnTo>
                  <a:pt x="399" y="112"/>
                </a:lnTo>
                <a:lnTo>
                  <a:pt x="401" y="101"/>
                </a:lnTo>
                <a:lnTo>
                  <a:pt x="401" y="88"/>
                </a:lnTo>
                <a:lnTo>
                  <a:pt x="407" y="95"/>
                </a:lnTo>
                <a:lnTo>
                  <a:pt x="408" y="86"/>
                </a:lnTo>
                <a:lnTo>
                  <a:pt x="408" y="86"/>
                </a:lnTo>
                <a:lnTo>
                  <a:pt x="410" y="89"/>
                </a:lnTo>
                <a:lnTo>
                  <a:pt x="413" y="95"/>
                </a:lnTo>
                <a:lnTo>
                  <a:pt x="413" y="95"/>
                </a:lnTo>
                <a:lnTo>
                  <a:pt x="412" y="99"/>
                </a:lnTo>
                <a:lnTo>
                  <a:pt x="409" y="105"/>
                </a:lnTo>
                <a:lnTo>
                  <a:pt x="407" y="110"/>
                </a:lnTo>
                <a:lnTo>
                  <a:pt x="407" y="110"/>
                </a:lnTo>
                <a:lnTo>
                  <a:pt x="412" y="105"/>
                </a:lnTo>
                <a:lnTo>
                  <a:pt x="416" y="99"/>
                </a:lnTo>
                <a:lnTo>
                  <a:pt x="420" y="93"/>
                </a:lnTo>
                <a:lnTo>
                  <a:pt x="420" y="93"/>
                </a:lnTo>
                <a:lnTo>
                  <a:pt x="420" y="89"/>
                </a:lnTo>
                <a:lnTo>
                  <a:pt x="419" y="82"/>
                </a:lnTo>
                <a:lnTo>
                  <a:pt x="414" y="66"/>
                </a:lnTo>
                <a:lnTo>
                  <a:pt x="407" y="43"/>
                </a:lnTo>
                <a:lnTo>
                  <a:pt x="420" y="59"/>
                </a:lnTo>
                <a:lnTo>
                  <a:pt x="420" y="59"/>
                </a:lnTo>
                <a:lnTo>
                  <a:pt x="419" y="57"/>
                </a:lnTo>
                <a:lnTo>
                  <a:pt x="418" y="49"/>
                </a:lnTo>
                <a:lnTo>
                  <a:pt x="413" y="41"/>
                </a:lnTo>
                <a:lnTo>
                  <a:pt x="409" y="35"/>
                </a:lnTo>
                <a:lnTo>
                  <a:pt x="404" y="30"/>
                </a:lnTo>
                <a:lnTo>
                  <a:pt x="404" y="30"/>
                </a:lnTo>
                <a:lnTo>
                  <a:pt x="392" y="20"/>
                </a:lnTo>
                <a:lnTo>
                  <a:pt x="385" y="16"/>
                </a:lnTo>
                <a:lnTo>
                  <a:pt x="377" y="11"/>
                </a:lnTo>
                <a:lnTo>
                  <a:pt x="368" y="6"/>
                </a:lnTo>
                <a:lnTo>
                  <a:pt x="359" y="4"/>
                </a:lnTo>
                <a:lnTo>
                  <a:pt x="348" y="1"/>
                </a:lnTo>
                <a:lnTo>
                  <a:pt x="337" y="0"/>
                </a:lnTo>
                <a:lnTo>
                  <a:pt x="337" y="0"/>
                </a:lnTo>
                <a:lnTo>
                  <a:pt x="315" y="1"/>
                </a:lnTo>
                <a:lnTo>
                  <a:pt x="296" y="4"/>
                </a:lnTo>
                <a:lnTo>
                  <a:pt x="283" y="8"/>
                </a:lnTo>
                <a:lnTo>
                  <a:pt x="278" y="11"/>
                </a:lnTo>
                <a:lnTo>
                  <a:pt x="274" y="13"/>
                </a:lnTo>
                <a:lnTo>
                  <a:pt x="274" y="13"/>
                </a:lnTo>
                <a:lnTo>
                  <a:pt x="269" y="18"/>
                </a:lnTo>
                <a:lnTo>
                  <a:pt x="263" y="20"/>
                </a:lnTo>
                <a:lnTo>
                  <a:pt x="256" y="23"/>
                </a:lnTo>
                <a:lnTo>
                  <a:pt x="256" y="2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802AE2A2-1E96-44BF-BD97-CBDFE9BCDD95}"/>
              </a:ext>
            </a:extLst>
          </p:cNvPr>
          <p:cNvSpPr>
            <a:spLocks/>
          </p:cNvSpPr>
          <p:nvPr/>
        </p:nvSpPr>
        <p:spPr bwMode="auto">
          <a:xfrm>
            <a:off x="2743919" y="4623021"/>
            <a:ext cx="678911" cy="1678787"/>
          </a:xfrm>
          <a:custGeom>
            <a:avLst/>
            <a:gdLst>
              <a:gd name="T0" fmla="*/ 149 w 514"/>
              <a:gd name="T1" fmla="*/ 144 h 1271"/>
              <a:gd name="T2" fmla="*/ 141 w 514"/>
              <a:gd name="T3" fmla="*/ 161 h 1271"/>
              <a:gd name="T4" fmla="*/ 81 w 514"/>
              <a:gd name="T5" fmla="*/ 201 h 1271"/>
              <a:gd name="T6" fmla="*/ 54 w 514"/>
              <a:gd name="T7" fmla="*/ 232 h 1271"/>
              <a:gd name="T8" fmla="*/ 43 w 514"/>
              <a:gd name="T9" fmla="*/ 351 h 1271"/>
              <a:gd name="T10" fmla="*/ 78 w 514"/>
              <a:gd name="T11" fmla="*/ 657 h 1271"/>
              <a:gd name="T12" fmla="*/ 91 w 514"/>
              <a:gd name="T13" fmla="*/ 707 h 1271"/>
              <a:gd name="T14" fmla="*/ 111 w 514"/>
              <a:gd name="T15" fmla="*/ 707 h 1271"/>
              <a:gd name="T16" fmla="*/ 135 w 514"/>
              <a:gd name="T17" fmla="*/ 868 h 1271"/>
              <a:gd name="T18" fmla="*/ 111 w 514"/>
              <a:gd name="T19" fmla="*/ 909 h 1271"/>
              <a:gd name="T20" fmla="*/ 81 w 514"/>
              <a:gd name="T21" fmla="*/ 937 h 1271"/>
              <a:gd name="T22" fmla="*/ 58 w 514"/>
              <a:gd name="T23" fmla="*/ 996 h 1271"/>
              <a:gd name="T24" fmla="*/ 17 w 514"/>
              <a:gd name="T25" fmla="*/ 1084 h 1271"/>
              <a:gd name="T26" fmla="*/ 10 w 514"/>
              <a:gd name="T27" fmla="*/ 1118 h 1271"/>
              <a:gd name="T28" fmla="*/ 7 w 514"/>
              <a:gd name="T29" fmla="*/ 1199 h 1271"/>
              <a:gd name="T30" fmla="*/ 29 w 514"/>
              <a:gd name="T31" fmla="*/ 1240 h 1271"/>
              <a:gd name="T32" fmla="*/ 67 w 514"/>
              <a:gd name="T33" fmla="*/ 1244 h 1271"/>
              <a:gd name="T34" fmla="*/ 78 w 514"/>
              <a:gd name="T35" fmla="*/ 1160 h 1271"/>
              <a:gd name="T36" fmla="*/ 99 w 514"/>
              <a:gd name="T37" fmla="*/ 1159 h 1271"/>
              <a:gd name="T38" fmla="*/ 152 w 514"/>
              <a:gd name="T39" fmla="*/ 1080 h 1271"/>
              <a:gd name="T40" fmla="*/ 229 w 514"/>
              <a:gd name="T41" fmla="*/ 952 h 1271"/>
              <a:gd name="T42" fmla="*/ 265 w 514"/>
              <a:gd name="T43" fmla="*/ 886 h 1271"/>
              <a:gd name="T44" fmla="*/ 272 w 514"/>
              <a:gd name="T45" fmla="*/ 929 h 1271"/>
              <a:gd name="T46" fmla="*/ 284 w 514"/>
              <a:gd name="T47" fmla="*/ 1041 h 1271"/>
              <a:gd name="T48" fmla="*/ 299 w 514"/>
              <a:gd name="T49" fmla="*/ 1127 h 1271"/>
              <a:gd name="T50" fmla="*/ 310 w 514"/>
              <a:gd name="T51" fmla="*/ 1223 h 1271"/>
              <a:gd name="T52" fmla="*/ 313 w 514"/>
              <a:gd name="T53" fmla="*/ 1263 h 1271"/>
              <a:gd name="T54" fmla="*/ 398 w 514"/>
              <a:gd name="T55" fmla="*/ 1263 h 1271"/>
              <a:gd name="T56" fmla="*/ 483 w 514"/>
              <a:gd name="T57" fmla="*/ 1269 h 1271"/>
              <a:gd name="T58" fmla="*/ 514 w 514"/>
              <a:gd name="T59" fmla="*/ 1240 h 1271"/>
              <a:gd name="T60" fmla="*/ 468 w 514"/>
              <a:gd name="T61" fmla="*/ 1226 h 1271"/>
              <a:gd name="T62" fmla="*/ 432 w 514"/>
              <a:gd name="T63" fmla="*/ 1121 h 1271"/>
              <a:gd name="T64" fmla="*/ 405 w 514"/>
              <a:gd name="T65" fmla="*/ 963 h 1271"/>
              <a:gd name="T66" fmla="*/ 401 w 514"/>
              <a:gd name="T67" fmla="*/ 744 h 1271"/>
              <a:gd name="T68" fmla="*/ 395 w 514"/>
              <a:gd name="T69" fmla="*/ 684 h 1271"/>
              <a:gd name="T70" fmla="*/ 412 w 514"/>
              <a:gd name="T71" fmla="*/ 678 h 1271"/>
              <a:gd name="T72" fmla="*/ 367 w 514"/>
              <a:gd name="T73" fmla="*/ 550 h 1271"/>
              <a:gd name="T74" fmla="*/ 405 w 514"/>
              <a:gd name="T75" fmla="*/ 492 h 1271"/>
              <a:gd name="T76" fmla="*/ 422 w 514"/>
              <a:gd name="T77" fmla="*/ 470 h 1271"/>
              <a:gd name="T78" fmla="*/ 432 w 514"/>
              <a:gd name="T79" fmla="*/ 415 h 1271"/>
              <a:gd name="T80" fmla="*/ 419 w 514"/>
              <a:gd name="T81" fmla="*/ 387 h 1271"/>
              <a:gd name="T82" fmla="*/ 436 w 514"/>
              <a:gd name="T83" fmla="*/ 333 h 1271"/>
              <a:gd name="T84" fmla="*/ 377 w 514"/>
              <a:gd name="T85" fmla="*/ 364 h 1271"/>
              <a:gd name="T86" fmla="*/ 343 w 514"/>
              <a:gd name="T87" fmla="*/ 327 h 1271"/>
              <a:gd name="T88" fmla="*/ 318 w 514"/>
              <a:gd name="T89" fmla="*/ 274 h 1271"/>
              <a:gd name="T90" fmla="*/ 284 w 514"/>
              <a:gd name="T91" fmla="*/ 236 h 1271"/>
              <a:gd name="T92" fmla="*/ 293 w 514"/>
              <a:gd name="T93" fmla="*/ 179 h 1271"/>
              <a:gd name="T94" fmla="*/ 310 w 514"/>
              <a:gd name="T95" fmla="*/ 141 h 1271"/>
              <a:gd name="T96" fmla="*/ 313 w 514"/>
              <a:gd name="T97" fmla="*/ 77 h 1271"/>
              <a:gd name="T98" fmla="*/ 321 w 514"/>
              <a:gd name="T99" fmla="*/ 67 h 1271"/>
              <a:gd name="T100" fmla="*/ 312 w 514"/>
              <a:gd name="T101" fmla="*/ 52 h 1271"/>
              <a:gd name="T102" fmla="*/ 308 w 514"/>
              <a:gd name="T103" fmla="*/ 34 h 1271"/>
              <a:gd name="T104" fmla="*/ 292 w 514"/>
              <a:gd name="T105" fmla="*/ 14 h 1271"/>
              <a:gd name="T106" fmla="*/ 271 w 514"/>
              <a:gd name="T107" fmla="*/ 8 h 1271"/>
              <a:gd name="T108" fmla="*/ 240 w 514"/>
              <a:gd name="T109" fmla="*/ 0 h 1271"/>
              <a:gd name="T110" fmla="*/ 208 w 514"/>
              <a:gd name="T111" fmla="*/ 0 h 1271"/>
              <a:gd name="T112" fmla="*/ 180 w 514"/>
              <a:gd name="T113" fmla="*/ 19 h 1271"/>
              <a:gd name="T114" fmla="*/ 169 w 514"/>
              <a:gd name="T115" fmla="*/ 37 h 1271"/>
              <a:gd name="T116" fmla="*/ 155 w 514"/>
              <a:gd name="T117" fmla="*/ 57 h 1271"/>
              <a:gd name="T118" fmla="*/ 149 w 514"/>
              <a:gd name="T119" fmla="*/ 89 h 1271"/>
              <a:gd name="T120" fmla="*/ 151 w 514"/>
              <a:gd name="T121" fmla="*/ 110 h 1271"/>
              <a:gd name="T122" fmla="*/ 162 w 514"/>
              <a:gd name="T123" fmla="*/ 118 h 1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14" h="1271">
                <a:moveTo>
                  <a:pt x="162" y="118"/>
                </a:moveTo>
                <a:lnTo>
                  <a:pt x="158" y="135"/>
                </a:lnTo>
                <a:lnTo>
                  <a:pt x="158" y="135"/>
                </a:lnTo>
                <a:lnTo>
                  <a:pt x="155" y="137"/>
                </a:lnTo>
                <a:lnTo>
                  <a:pt x="151" y="141"/>
                </a:lnTo>
                <a:lnTo>
                  <a:pt x="149" y="144"/>
                </a:lnTo>
                <a:lnTo>
                  <a:pt x="149" y="144"/>
                </a:lnTo>
                <a:lnTo>
                  <a:pt x="146" y="154"/>
                </a:lnTo>
                <a:lnTo>
                  <a:pt x="145" y="157"/>
                </a:lnTo>
                <a:lnTo>
                  <a:pt x="145" y="159"/>
                </a:lnTo>
                <a:lnTo>
                  <a:pt x="145" y="159"/>
                </a:lnTo>
                <a:lnTo>
                  <a:pt x="141" y="161"/>
                </a:lnTo>
                <a:lnTo>
                  <a:pt x="132" y="169"/>
                </a:lnTo>
                <a:lnTo>
                  <a:pt x="120" y="180"/>
                </a:lnTo>
                <a:lnTo>
                  <a:pt x="109" y="188"/>
                </a:lnTo>
                <a:lnTo>
                  <a:pt x="109" y="188"/>
                </a:lnTo>
                <a:lnTo>
                  <a:pt x="96" y="195"/>
                </a:lnTo>
                <a:lnTo>
                  <a:pt x="81" y="201"/>
                </a:lnTo>
                <a:lnTo>
                  <a:pt x="69" y="207"/>
                </a:lnTo>
                <a:lnTo>
                  <a:pt x="65" y="211"/>
                </a:lnTo>
                <a:lnTo>
                  <a:pt x="61" y="215"/>
                </a:lnTo>
                <a:lnTo>
                  <a:pt x="61" y="215"/>
                </a:lnTo>
                <a:lnTo>
                  <a:pt x="58" y="223"/>
                </a:lnTo>
                <a:lnTo>
                  <a:pt x="54" y="232"/>
                </a:lnTo>
                <a:lnTo>
                  <a:pt x="48" y="259"/>
                </a:lnTo>
                <a:lnTo>
                  <a:pt x="42" y="289"/>
                </a:lnTo>
                <a:lnTo>
                  <a:pt x="41" y="313"/>
                </a:lnTo>
                <a:lnTo>
                  <a:pt x="41" y="313"/>
                </a:lnTo>
                <a:lnTo>
                  <a:pt x="41" y="328"/>
                </a:lnTo>
                <a:lnTo>
                  <a:pt x="43" y="351"/>
                </a:lnTo>
                <a:lnTo>
                  <a:pt x="53" y="410"/>
                </a:lnTo>
                <a:lnTo>
                  <a:pt x="67" y="505"/>
                </a:lnTo>
                <a:lnTo>
                  <a:pt x="67" y="505"/>
                </a:lnTo>
                <a:lnTo>
                  <a:pt x="71" y="541"/>
                </a:lnTo>
                <a:lnTo>
                  <a:pt x="74" y="599"/>
                </a:lnTo>
                <a:lnTo>
                  <a:pt x="78" y="657"/>
                </a:lnTo>
                <a:lnTo>
                  <a:pt x="81" y="691"/>
                </a:lnTo>
                <a:lnTo>
                  <a:pt x="81" y="691"/>
                </a:lnTo>
                <a:lnTo>
                  <a:pt x="84" y="700"/>
                </a:lnTo>
                <a:lnTo>
                  <a:pt x="85" y="705"/>
                </a:lnTo>
                <a:lnTo>
                  <a:pt x="87" y="706"/>
                </a:lnTo>
                <a:lnTo>
                  <a:pt x="91" y="707"/>
                </a:lnTo>
                <a:lnTo>
                  <a:pt x="91" y="707"/>
                </a:lnTo>
                <a:lnTo>
                  <a:pt x="96" y="708"/>
                </a:lnTo>
                <a:lnTo>
                  <a:pt x="100" y="708"/>
                </a:lnTo>
                <a:lnTo>
                  <a:pt x="105" y="707"/>
                </a:lnTo>
                <a:lnTo>
                  <a:pt x="111" y="707"/>
                </a:lnTo>
                <a:lnTo>
                  <a:pt x="111" y="707"/>
                </a:lnTo>
                <a:lnTo>
                  <a:pt x="131" y="842"/>
                </a:lnTo>
                <a:lnTo>
                  <a:pt x="131" y="842"/>
                </a:lnTo>
                <a:lnTo>
                  <a:pt x="135" y="859"/>
                </a:lnTo>
                <a:lnTo>
                  <a:pt x="136" y="864"/>
                </a:lnTo>
                <a:lnTo>
                  <a:pt x="135" y="868"/>
                </a:lnTo>
                <a:lnTo>
                  <a:pt x="135" y="868"/>
                </a:lnTo>
                <a:lnTo>
                  <a:pt x="132" y="877"/>
                </a:lnTo>
                <a:lnTo>
                  <a:pt x="126" y="890"/>
                </a:lnTo>
                <a:lnTo>
                  <a:pt x="119" y="902"/>
                </a:lnTo>
                <a:lnTo>
                  <a:pt x="116" y="906"/>
                </a:lnTo>
                <a:lnTo>
                  <a:pt x="111" y="909"/>
                </a:lnTo>
                <a:lnTo>
                  <a:pt x="111" y="909"/>
                </a:lnTo>
                <a:lnTo>
                  <a:pt x="94" y="917"/>
                </a:lnTo>
                <a:lnTo>
                  <a:pt x="88" y="920"/>
                </a:lnTo>
                <a:lnTo>
                  <a:pt x="86" y="923"/>
                </a:lnTo>
                <a:lnTo>
                  <a:pt x="85" y="926"/>
                </a:lnTo>
                <a:lnTo>
                  <a:pt x="85" y="926"/>
                </a:lnTo>
                <a:lnTo>
                  <a:pt x="81" y="937"/>
                </a:lnTo>
                <a:lnTo>
                  <a:pt x="77" y="956"/>
                </a:lnTo>
                <a:lnTo>
                  <a:pt x="73" y="967"/>
                </a:lnTo>
                <a:lnTo>
                  <a:pt x="69" y="977"/>
                </a:lnTo>
                <a:lnTo>
                  <a:pt x="64" y="988"/>
                </a:lnTo>
                <a:lnTo>
                  <a:pt x="58" y="996"/>
                </a:lnTo>
                <a:lnTo>
                  <a:pt x="58" y="996"/>
                </a:lnTo>
                <a:lnTo>
                  <a:pt x="50" y="1006"/>
                </a:lnTo>
                <a:lnTo>
                  <a:pt x="43" y="1018"/>
                </a:lnTo>
                <a:lnTo>
                  <a:pt x="36" y="1031"/>
                </a:lnTo>
                <a:lnTo>
                  <a:pt x="30" y="1045"/>
                </a:lnTo>
                <a:lnTo>
                  <a:pt x="21" y="1069"/>
                </a:lnTo>
                <a:lnTo>
                  <a:pt x="17" y="1084"/>
                </a:lnTo>
                <a:lnTo>
                  <a:pt x="17" y="1084"/>
                </a:lnTo>
                <a:lnTo>
                  <a:pt x="15" y="1101"/>
                </a:lnTo>
                <a:lnTo>
                  <a:pt x="15" y="1106"/>
                </a:lnTo>
                <a:lnTo>
                  <a:pt x="14" y="1111"/>
                </a:lnTo>
                <a:lnTo>
                  <a:pt x="14" y="1111"/>
                </a:lnTo>
                <a:lnTo>
                  <a:pt x="10" y="1118"/>
                </a:lnTo>
                <a:lnTo>
                  <a:pt x="5" y="1133"/>
                </a:lnTo>
                <a:lnTo>
                  <a:pt x="2" y="1148"/>
                </a:lnTo>
                <a:lnTo>
                  <a:pt x="0" y="1162"/>
                </a:lnTo>
                <a:lnTo>
                  <a:pt x="0" y="1162"/>
                </a:lnTo>
                <a:lnTo>
                  <a:pt x="2" y="1178"/>
                </a:lnTo>
                <a:lnTo>
                  <a:pt x="7" y="1199"/>
                </a:lnTo>
                <a:lnTo>
                  <a:pt x="10" y="1211"/>
                </a:lnTo>
                <a:lnTo>
                  <a:pt x="15" y="1221"/>
                </a:lnTo>
                <a:lnTo>
                  <a:pt x="19" y="1230"/>
                </a:lnTo>
                <a:lnTo>
                  <a:pt x="23" y="1236"/>
                </a:lnTo>
                <a:lnTo>
                  <a:pt x="23" y="1236"/>
                </a:lnTo>
                <a:lnTo>
                  <a:pt x="29" y="1240"/>
                </a:lnTo>
                <a:lnTo>
                  <a:pt x="35" y="1244"/>
                </a:lnTo>
                <a:lnTo>
                  <a:pt x="42" y="1246"/>
                </a:lnTo>
                <a:lnTo>
                  <a:pt x="49" y="1247"/>
                </a:lnTo>
                <a:lnTo>
                  <a:pt x="55" y="1247"/>
                </a:lnTo>
                <a:lnTo>
                  <a:pt x="62" y="1246"/>
                </a:lnTo>
                <a:lnTo>
                  <a:pt x="67" y="1244"/>
                </a:lnTo>
                <a:lnTo>
                  <a:pt x="71" y="1239"/>
                </a:lnTo>
                <a:lnTo>
                  <a:pt x="71" y="1239"/>
                </a:lnTo>
                <a:lnTo>
                  <a:pt x="74" y="1231"/>
                </a:lnTo>
                <a:lnTo>
                  <a:pt x="75" y="1218"/>
                </a:lnTo>
                <a:lnTo>
                  <a:pt x="78" y="1187"/>
                </a:lnTo>
                <a:lnTo>
                  <a:pt x="78" y="1160"/>
                </a:lnTo>
                <a:lnTo>
                  <a:pt x="78" y="1148"/>
                </a:lnTo>
                <a:lnTo>
                  <a:pt x="78" y="1148"/>
                </a:lnTo>
                <a:lnTo>
                  <a:pt x="80" y="1150"/>
                </a:lnTo>
                <a:lnTo>
                  <a:pt x="87" y="1155"/>
                </a:lnTo>
                <a:lnTo>
                  <a:pt x="96" y="1159"/>
                </a:lnTo>
                <a:lnTo>
                  <a:pt x="99" y="1159"/>
                </a:lnTo>
                <a:lnTo>
                  <a:pt x="101" y="1159"/>
                </a:lnTo>
                <a:lnTo>
                  <a:pt x="101" y="1159"/>
                </a:lnTo>
                <a:lnTo>
                  <a:pt x="109" y="1148"/>
                </a:lnTo>
                <a:lnTo>
                  <a:pt x="122" y="1128"/>
                </a:lnTo>
                <a:lnTo>
                  <a:pt x="152" y="1080"/>
                </a:lnTo>
                <a:lnTo>
                  <a:pt x="152" y="1080"/>
                </a:lnTo>
                <a:lnTo>
                  <a:pt x="170" y="1051"/>
                </a:lnTo>
                <a:lnTo>
                  <a:pt x="193" y="1012"/>
                </a:lnTo>
                <a:lnTo>
                  <a:pt x="214" y="975"/>
                </a:lnTo>
                <a:lnTo>
                  <a:pt x="223" y="961"/>
                </a:lnTo>
                <a:lnTo>
                  <a:pt x="229" y="952"/>
                </a:lnTo>
                <a:lnTo>
                  <a:pt x="229" y="952"/>
                </a:lnTo>
                <a:lnTo>
                  <a:pt x="234" y="947"/>
                </a:lnTo>
                <a:lnTo>
                  <a:pt x="240" y="937"/>
                </a:lnTo>
                <a:lnTo>
                  <a:pt x="250" y="915"/>
                </a:lnTo>
                <a:lnTo>
                  <a:pt x="259" y="894"/>
                </a:lnTo>
                <a:lnTo>
                  <a:pt x="263" y="887"/>
                </a:lnTo>
                <a:lnTo>
                  <a:pt x="265" y="886"/>
                </a:lnTo>
                <a:lnTo>
                  <a:pt x="266" y="885"/>
                </a:lnTo>
                <a:lnTo>
                  <a:pt x="266" y="885"/>
                </a:lnTo>
                <a:lnTo>
                  <a:pt x="268" y="886"/>
                </a:lnTo>
                <a:lnTo>
                  <a:pt x="270" y="888"/>
                </a:lnTo>
                <a:lnTo>
                  <a:pt x="271" y="898"/>
                </a:lnTo>
                <a:lnTo>
                  <a:pt x="272" y="929"/>
                </a:lnTo>
                <a:lnTo>
                  <a:pt x="273" y="964"/>
                </a:lnTo>
                <a:lnTo>
                  <a:pt x="274" y="981"/>
                </a:lnTo>
                <a:lnTo>
                  <a:pt x="277" y="993"/>
                </a:lnTo>
                <a:lnTo>
                  <a:pt x="277" y="993"/>
                </a:lnTo>
                <a:lnTo>
                  <a:pt x="280" y="1016"/>
                </a:lnTo>
                <a:lnTo>
                  <a:pt x="284" y="1041"/>
                </a:lnTo>
                <a:lnTo>
                  <a:pt x="287" y="1069"/>
                </a:lnTo>
                <a:lnTo>
                  <a:pt x="290" y="1082"/>
                </a:lnTo>
                <a:lnTo>
                  <a:pt x="293" y="1095"/>
                </a:lnTo>
                <a:lnTo>
                  <a:pt x="293" y="1095"/>
                </a:lnTo>
                <a:lnTo>
                  <a:pt x="297" y="1109"/>
                </a:lnTo>
                <a:lnTo>
                  <a:pt x="299" y="1127"/>
                </a:lnTo>
                <a:lnTo>
                  <a:pt x="302" y="1165"/>
                </a:lnTo>
                <a:lnTo>
                  <a:pt x="303" y="1197"/>
                </a:lnTo>
                <a:lnTo>
                  <a:pt x="304" y="1212"/>
                </a:lnTo>
                <a:lnTo>
                  <a:pt x="304" y="1212"/>
                </a:lnTo>
                <a:lnTo>
                  <a:pt x="308" y="1219"/>
                </a:lnTo>
                <a:lnTo>
                  <a:pt x="310" y="1223"/>
                </a:lnTo>
                <a:lnTo>
                  <a:pt x="310" y="1223"/>
                </a:lnTo>
                <a:lnTo>
                  <a:pt x="310" y="1240"/>
                </a:lnTo>
                <a:lnTo>
                  <a:pt x="311" y="1255"/>
                </a:lnTo>
                <a:lnTo>
                  <a:pt x="312" y="1259"/>
                </a:lnTo>
                <a:lnTo>
                  <a:pt x="313" y="1263"/>
                </a:lnTo>
                <a:lnTo>
                  <a:pt x="313" y="1263"/>
                </a:lnTo>
                <a:lnTo>
                  <a:pt x="318" y="1264"/>
                </a:lnTo>
                <a:lnTo>
                  <a:pt x="325" y="1264"/>
                </a:lnTo>
                <a:lnTo>
                  <a:pt x="345" y="1263"/>
                </a:lnTo>
                <a:lnTo>
                  <a:pt x="372" y="1262"/>
                </a:lnTo>
                <a:lnTo>
                  <a:pt x="398" y="1263"/>
                </a:lnTo>
                <a:lnTo>
                  <a:pt x="398" y="1263"/>
                </a:lnTo>
                <a:lnTo>
                  <a:pt x="422" y="1265"/>
                </a:lnTo>
                <a:lnTo>
                  <a:pt x="447" y="1269"/>
                </a:lnTo>
                <a:lnTo>
                  <a:pt x="468" y="1271"/>
                </a:lnTo>
                <a:lnTo>
                  <a:pt x="476" y="1271"/>
                </a:lnTo>
                <a:lnTo>
                  <a:pt x="483" y="1269"/>
                </a:lnTo>
                <a:lnTo>
                  <a:pt x="483" y="1269"/>
                </a:lnTo>
                <a:lnTo>
                  <a:pt x="496" y="1263"/>
                </a:lnTo>
                <a:lnTo>
                  <a:pt x="502" y="1258"/>
                </a:lnTo>
                <a:lnTo>
                  <a:pt x="508" y="1252"/>
                </a:lnTo>
                <a:lnTo>
                  <a:pt x="513" y="1247"/>
                </a:lnTo>
                <a:lnTo>
                  <a:pt x="514" y="1243"/>
                </a:lnTo>
                <a:lnTo>
                  <a:pt x="514" y="1240"/>
                </a:lnTo>
                <a:lnTo>
                  <a:pt x="513" y="1239"/>
                </a:lnTo>
                <a:lnTo>
                  <a:pt x="510" y="1237"/>
                </a:lnTo>
                <a:lnTo>
                  <a:pt x="507" y="1236"/>
                </a:lnTo>
                <a:lnTo>
                  <a:pt x="507" y="1236"/>
                </a:lnTo>
                <a:lnTo>
                  <a:pt x="488" y="1231"/>
                </a:lnTo>
                <a:lnTo>
                  <a:pt x="468" y="1226"/>
                </a:lnTo>
                <a:lnTo>
                  <a:pt x="445" y="1223"/>
                </a:lnTo>
                <a:lnTo>
                  <a:pt x="449" y="1208"/>
                </a:lnTo>
                <a:lnTo>
                  <a:pt x="449" y="1208"/>
                </a:lnTo>
                <a:lnTo>
                  <a:pt x="441" y="1174"/>
                </a:lnTo>
                <a:lnTo>
                  <a:pt x="436" y="1146"/>
                </a:lnTo>
                <a:lnTo>
                  <a:pt x="432" y="1121"/>
                </a:lnTo>
                <a:lnTo>
                  <a:pt x="432" y="1121"/>
                </a:lnTo>
                <a:lnTo>
                  <a:pt x="427" y="1088"/>
                </a:lnTo>
                <a:lnTo>
                  <a:pt x="418" y="1037"/>
                </a:lnTo>
                <a:lnTo>
                  <a:pt x="409" y="988"/>
                </a:lnTo>
                <a:lnTo>
                  <a:pt x="405" y="963"/>
                </a:lnTo>
                <a:lnTo>
                  <a:pt x="405" y="963"/>
                </a:lnTo>
                <a:lnTo>
                  <a:pt x="405" y="924"/>
                </a:lnTo>
                <a:lnTo>
                  <a:pt x="405" y="885"/>
                </a:lnTo>
                <a:lnTo>
                  <a:pt x="405" y="885"/>
                </a:lnTo>
                <a:lnTo>
                  <a:pt x="402" y="811"/>
                </a:lnTo>
                <a:lnTo>
                  <a:pt x="401" y="762"/>
                </a:lnTo>
                <a:lnTo>
                  <a:pt x="401" y="744"/>
                </a:lnTo>
                <a:lnTo>
                  <a:pt x="401" y="734"/>
                </a:lnTo>
                <a:lnTo>
                  <a:pt x="401" y="734"/>
                </a:lnTo>
                <a:lnTo>
                  <a:pt x="402" y="727"/>
                </a:lnTo>
                <a:lnTo>
                  <a:pt x="401" y="720"/>
                </a:lnTo>
                <a:lnTo>
                  <a:pt x="399" y="704"/>
                </a:lnTo>
                <a:lnTo>
                  <a:pt x="395" y="684"/>
                </a:lnTo>
                <a:lnTo>
                  <a:pt x="395" y="684"/>
                </a:lnTo>
                <a:lnTo>
                  <a:pt x="398" y="684"/>
                </a:lnTo>
                <a:lnTo>
                  <a:pt x="405" y="682"/>
                </a:lnTo>
                <a:lnTo>
                  <a:pt x="408" y="681"/>
                </a:lnTo>
                <a:lnTo>
                  <a:pt x="411" y="680"/>
                </a:lnTo>
                <a:lnTo>
                  <a:pt x="412" y="678"/>
                </a:lnTo>
                <a:lnTo>
                  <a:pt x="412" y="673"/>
                </a:lnTo>
                <a:lnTo>
                  <a:pt x="412" y="673"/>
                </a:lnTo>
                <a:lnTo>
                  <a:pt x="396" y="634"/>
                </a:lnTo>
                <a:lnTo>
                  <a:pt x="381" y="596"/>
                </a:lnTo>
                <a:lnTo>
                  <a:pt x="381" y="596"/>
                </a:lnTo>
                <a:lnTo>
                  <a:pt x="367" y="550"/>
                </a:lnTo>
                <a:lnTo>
                  <a:pt x="354" y="508"/>
                </a:lnTo>
                <a:lnTo>
                  <a:pt x="354" y="508"/>
                </a:lnTo>
                <a:lnTo>
                  <a:pt x="363" y="506"/>
                </a:lnTo>
                <a:lnTo>
                  <a:pt x="383" y="500"/>
                </a:lnTo>
                <a:lnTo>
                  <a:pt x="394" y="496"/>
                </a:lnTo>
                <a:lnTo>
                  <a:pt x="405" y="492"/>
                </a:lnTo>
                <a:lnTo>
                  <a:pt x="413" y="487"/>
                </a:lnTo>
                <a:lnTo>
                  <a:pt x="417" y="484"/>
                </a:lnTo>
                <a:lnTo>
                  <a:pt x="419" y="481"/>
                </a:lnTo>
                <a:lnTo>
                  <a:pt x="419" y="481"/>
                </a:lnTo>
                <a:lnTo>
                  <a:pt x="421" y="476"/>
                </a:lnTo>
                <a:lnTo>
                  <a:pt x="422" y="470"/>
                </a:lnTo>
                <a:lnTo>
                  <a:pt x="425" y="458"/>
                </a:lnTo>
                <a:lnTo>
                  <a:pt x="425" y="444"/>
                </a:lnTo>
                <a:lnTo>
                  <a:pt x="425" y="444"/>
                </a:lnTo>
                <a:lnTo>
                  <a:pt x="428" y="432"/>
                </a:lnTo>
                <a:lnTo>
                  <a:pt x="431" y="423"/>
                </a:lnTo>
                <a:lnTo>
                  <a:pt x="432" y="415"/>
                </a:lnTo>
                <a:lnTo>
                  <a:pt x="432" y="415"/>
                </a:lnTo>
                <a:lnTo>
                  <a:pt x="431" y="407"/>
                </a:lnTo>
                <a:lnTo>
                  <a:pt x="427" y="399"/>
                </a:lnTo>
                <a:lnTo>
                  <a:pt x="424" y="392"/>
                </a:lnTo>
                <a:lnTo>
                  <a:pt x="421" y="390"/>
                </a:lnTo>
                <a:lnTo>
                  <a:pt x="419" y="387"/>
                </a:lnTo>
                <a:lnTo>
                  <a:pt x="419" y="387"/>
                </a:lnTo>
                <a:lnTo>
                  <a:pt x="407" y="383"/>
                </a:lnTo>
                <a:lnTo>
                  <a:pt x="401" y="380"/>
                </a:lnTo>
                <a:lnTo>
                  <a:pt x="439" y="340"/>
                </a:lnTo>
                <a:lnTo>
                  <a:pt x="436" y="333"/>
                </a:lnTo>
                <a:lnTo>
                  <a:pt x="436" y="333"/>
                </a:lnTo>
                <a:lnTo>
                  <a:pt x="424" y="328"/>
                </a:lnTo>
                <a:lnTo>
                  <a:pt x="417" y="324"/>
                </a:lnTo>
                <a:lnTo>
                  <a:pt x="412" y="323"/>
                </a:lnTo>
                <a:lnTo>
                  <a:pt x="412" y="323"/>
                </a:lnTo>
                <a:lnTo>
                  <a:pt x="394" y="343"/>
                </a:lnTo>
                <a:lnTo>
                  <a:pt x="377" y="364"/>
                </a:lnTo>
                <a:lnTo>
                  <a:pt x="357" y="360"/>
                </a:lnTo>
                <a:lnTo>
                  <a:pt x="357" y="360"/>
                </a:lnTo>
                <a:lnTo>
                  <a:pt x="357" y="355"/>
                </a:lnTo>
                <a:lnTo>
                  <a:pt x="354" y="347"/>
                </a:lnTo>
                <a:lnTo>
                  <a:pt x="354" y="347"/>
                </a:lnTo>
                <a:lnTo>
                  <a:pt x="343" y="327"/>
                </a:lnTo>
                <a:lnTo>
                  <a:pt x="336" y="316"/>
                </a:lnTo>
                <a:lnTo>
                  <a:pt x="334" y="310"/>
                </a:lnTo>
                <a:lnTo>
                  <a:pt x="334" y="310"/>
                </a:lnTo>
                <a:lnTo>
                  <a:pt x="332" y="303"/>
                </a:lnTo>
                <a:lnTo>
                  <a:pt x="327" y="289"/>
                </a:lnTo>
                <a:lnTo>
                  <a:pt x="318" y="274"/>
                </a:lnTo>
                <a:lnTo>
                  <a:pt x="315" y="266"/>
                </a:lnTo>
                <a:lnTo>
                  <a:pt x="310" y="263"/>
                </a:lnTo>
                <a:lnTo>
                  <a:pt x="310" y="263"/>
                </a:lnTo>
                <a:lnTo>
                  <a:pt x="302" y="255"/>
                </a:lnTo>
                <a:lnTo>
                  <a:pt x="293" y="246"/>
                </a:lnTo>
                <a:lnTo>
                  <a:pt x="284" y="236"/>
                </a:lnTo>
                <a:lnTo>
                  <a:pt x="266" y="223"/>
                </a:lnTo>
                <a:lnTo>
                  <a:pt x="270" y="202"/>
                </a:lnTo>
                <a:lnTo>
                  <a:pt x="270" y="202"/>
                </a:lnTo>
                <a:lnTo>
                  <a:pt x="280" y="192"/>
                </a:lnTo>
                <a:lnTo>
                  <a:pt x="293" y="179"/>
                </a:lnTo>
                <a:lnTo>
                  <a:pt x="293" y="179"/>
                </a:lnTo>
                <a:lnTo>
                  <a:pt x="296" y="173"/>
                </a:lnTo>
                <a:lnTo>
                  <a:pt x="298" y="166"/>
                </a:lnTo>
                <a:lnTo>
                  <a:pt x="300" y="155"/>
                </a:lnTo>
                <a:lnTo>
                  <a:pt x="300" y="155"/>
                </a:lnTo>
                <a:lnTo>
                  <a:pt x="306" y="148"/>
                </a:lnTo>
                <a:lnTo>
                  <a:pt x="310" y="141"/>
                </a:lnTo>
                <a:lnTo>
                  <a:pt x="313" y="135"/>
                </a:lnTo>
                <a:lnTo>
                  <a:pt x="313" y="135"/>
                </a:lnTo>
                <a:lnTo>
                  <a:pt x="315" y="130"/>
                </a:lnTo>
                <a:lnTo>
                  <a:pt x="315" y="122"/>
                </a:lnTo>
                <a:lnTo>
                  <a:pt x="315" y="103"/>
                </a:lnTo>
                <a:lnTo>
                  <a:pt x="313" y="77"/>
                </a:lnTo>
                <a:lnTo>
                  <a:pt x="313" y="77"/>
                </a:lnTo>
                <a:lnTo>
                  <a:pt x="318" y="72"/>
                </a:lnTo>
                <a:lnTo>
                  <a:pt x="321" y="69"/>
                </a:lnTo>
                <a:lnTo>
                  <a:pt x="321" y="67"/>
                </a:lnTo>
                <a:lnTo>
                  <a:pt x="321" y="67"/>
                </a:lnTo>
                <a:lnTo>
                  <a:pt x="321" y="67"/>
                </a:lnTo>
                <a:lnTo>
                  <a:pt x="317" y="66"/>
                </a:lnTo>
                <a:lnTo>
                  <a:pt x="313" y="64"/>
                </a:lnTo>
                <a:lnTo>
                  <a:pt x="310" y="60"/>
                </a:lnTo>
                <a:lnTo>
                  <a:pt x="310" y="60"/>
                </a:lnTo>
                <a:lnTo>
                  <a:pt x="311" y="58"/>
                </a:lnTo>
                <a:lnTo>
                  <a:pt x="312" y="52"/>
                </a:lnTo>
                <a:lnTo>
                  <a:pt x="313" y="46"/>
                </a:lnTo>
                <a:lnTo>
                  <a:pt x="313" y="44"/>
                </a:lnTo>
                <a:lnTo>
                  <a:pt x="313" y="44"/>
                </a:lnTo>
                <a:lnTo>
                  <a:pt x="313" y="42"/>
                </a:lnTo>
                <a:lnTo>
                  <a:pt x="311" y="39"/>
                </a:lnTo>
                <a:lnTo>
                  <a:pt x="308" y="34"/>
                </a:lnTo>
                <a:lnTo>
                  <a:pt x="308" y="34"/>
                </a:lnTo>
                <a:lnTo>
                  <a:pt x="300" y="26"/>
                </a:lnTo>
                <a:lnTo>
                  <a:pt x="296" y="20"/>
                </a:lnTo>
                <a:lnTo>
                  <a:pt x="293" y="16"/>
                </a:lnTo>
                <a:lnTo>
                  <a:pt x="293" y="16"/>
                </a:lnTo>
                <a:lnTo>
                  <a:pt x="292" y="14"/>
                </a:lnTo>
                <a:lnTo>
                  <a:pt x="289" y="11"/>
                </a:lnTo>
                <a:lnTo>
                  <a:pt x="284" y="7"/>
                </a:lnTo>
                <a:lnTo>
                  <a:pt x="283" y="7"/>
                </a:lnTo>
                <a:lnTo>
                  <a:pt x="280" y="7"/>
                </a:lnTo>
                <a:lnTo>
                  <a:pt x="280" y="7"/>
                </a:lnTo>
                <a:lnTo>
                  <a:pt x="271" y="8"/>
                </a:lnTo>
                <a:lnTo>
                  <a:pt x="266" y="8"/>
                </a:lnTo>
                <a:lnTo>
                  <a:pt x="264" y="7"/>
                </a:lnTo>
                <a:lnTo>
                  <a:pt x="264" y="7"/>
                </a:lnTo>
                <a:lnTo>
                  <a:pt x="252" y="2"/>
                </a:lnTo>
                <a:lnTo>
                  <a:pt x="245" y="0"/>
                </a:lnTo>
                <a:lnTo>
                  <a:pt x="240" y="0"/>
                </a:lnTo>
                <a:lnTo>
                  <a:pt x="240" y="0"/>
                </a:lnTo>
                <a:lnTo>
                  <a:pt x="234" y="1"/>
                </a:lnTo>
                <a:lnTo>
                  <a:pt x="227" y="0"/>
                </a:lnTo>
                <a:lnTo>
                  <a:pt x="213" y="0"/>
                </a:lnTo>
                <a:lnTo>
                  <a:pt x="213" y="0"/>
                </a:lnTo>
                <a:lnTo>
                  <a:pt x="208" y="0"/>
                </a:lnTo>
                <a:lnTo>
                  <a:pt x="205" y="2"/>
                </a:lnTo>
                <a:lnTo>
                  <a:pt x="200" y="3"/>
                </a:lnTo>
                <a:lnTo>
                  <a:pt x="196" y="7"/>
                </a:lnTo>
                <a:lnTo>
                  <a:pt x="196" y="7"/>
                </a:lnTo>
                <a:lnTo>
                  <a:pt x="186" y="15"/>
                </a:lnTo>
                <a:lnTo>
                  <a:pt x="180" y="19"/>
                </a:lnTo>
                <a:lnTo>
                  <a:pt x="175" y="24"/>
                </a:lnTo>
                <a:lnTo>
                  <a:pt x="175" y="24"/>
                </a:lnTo>
                <a:lnTo>
                  <a:pt x="174" y="26"/>
                </a:lnTo>
                <a:lnTo>
                  <a:pt x="174" y="28"/>
                </a:lnTo>
                <a:lnTo>
                  <a:pt x="173" y="31"/>
                </a:lnTo>
                <a:lnTo>
                  <a:pt x="169" y="37"/>
                </a:lnTo>
                <a:lnTo>
                  <a:pt x="169" y="37"/>
                </a:lnTo>
                <a:lnTo>
                  <a:pt x="164" y="44"/>
                </a:lnTo>
                <a:lnTo>
                  <a:pt x="159" y="48"/>
                </a:lnTo>
                <a:lnTo>
                  <a:pt x="157" y="52"/>
                </a:lnTo>
                <a:lnTo>
                  <a:pt x="155" y="57"/>
                </a:lnTo>
                <a:lnTo>
                  <a:pt x="155" y="57"/>
                </a:lnTo>
                <a:lnTo>
                  <a:pt x="154" y="64"/>
                </a:lnTo>
                <a:lnTo>
                  <a:pt x="151" y="71"/>
                </a:lnTo>
                <a:lnTo>
                  <a:pt x="150" y="78"/>
                </a:lnTo>
                <a:lnTo>
                  <a:pt x="149" y="84"/>
                </a:lnTo>
                <a:lnTo>
                  <a:pt x="149" y="84"/>
                </a:lnTo>
                <a:lnTo>
                  <a:pt x="149" y="89"/>
                </a:lnTo>
                <a:lnTo>
                  <a:pt x="150" y="92"/>
                </a:lnTo>
                <a:lnTo>
                  <a:pt x="151" y="95"/>
                </a:lnTo>
                <a:lnTo>
                  <a:pt x="152" y="98"/>
                </a:lnTo>
                <a:lnTo>
                  <a:pt x="152" y="98"/>
                </a:lnTo>
                <a:lnTo>
                  <a:pt x="151" y="105"/>
                </a:lnTo>
                <a:lnTo>
                  <a:pt x="151" y="110"/>
                </a:lnTo>
                <a:lnTo>
                  <a:pt x="152" y="111"/>
                </a:lnTo>
                <a:lnTo>
                  <a:pt x="152" y="111"/>
                </a:lnTo>
                <a:lnTo>
                  <a:pt x="154" y="112"/>
                </a:lnTo>
                <a:lnTo>
                  <a:pt x="157" y="115"/>
                </a:lnTo>
                <a:lnTo>
                  <a:pt x="162" y="118"/>
                </a:lnTo>
                <a:lnTo>
                  <a:pt x="162" y="11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6">
            <a:extLst>
              <a:ext uri="{FF2B5EF4-FFF2-40B4-BE49-F238E27FC236}">
                <a16:creationId xmlns:a16="http://schemas.microsoft.com/office/drawing/2014/main" id="{6AC35B98-EFC4-46D0-847B-1DC1B72BD146}"/>
              </a:ext>
            </a:extLst>
          </p:cNvPr>
          <p:cNvSpPr>
            <a:spLocks/>
          </p:cNvSpPr>
          <p:nvPr/>
        </p:nvSpPr>
        <p:spPr bwMode="auto">
          <a:xfrm>
            <a:off x="967523" y="4664383"/>
            <a:ext cx="595699" cy="1734262"/>
          </a:xfrm>
          <a:custGeom>
            <a:avLst/>
            <a:gdLst>
              <a:gd name="T0" fmla="*/ 387 w 451"/>
              <a:gd name="T1" fmla="*/ 349 h 1313"/>
              <a:gd name="T2" fmla="*/ 423 w 451"/>
              <a:gd name="T3" fmla="*/ 300 h 1313"/>
              <a:gd name="T4" fmla="*/ 421 w 451"/>
              <a:gd name="T5" fmla="*/ 381 h 1313"/>
              <a:gd name="T6" fmla="*/ 425 w 451"/>
              <a:gd name="T7" fmla="*/ 392 h 1313"/>
              <a:gd name="T8" fmla="*/ 414 w 451"/>
              <a:gd name="T9" fmla="*/ 412 h 1313"/>
              <a:gd name="T10" fmla="*/ 390 w 451"/>
              <a:gd name="T11" fmla="*/ 422 h 1313"/>
              <a:gd name="T12" fmla="*/ 395 w 451"/>
              <a:gd name="T13" fmla="*/ 500 h 1313"/>
              <a:gd name="T14" fmla="*/ 364 w 451"/>
              <a:gd name="T15" fmla="*/ 516 h 1313"/>
              <a:gd name="T16" fmla="*/ 374 w 451"/>
              <a:gd name="T17" fmla="*/ 725 h 1313"/>
              <a:gd name="T18" fmla="*/ 383 w 451"/>
              <a:gd name="T19" fmla="*/ 782 h 1313"/>
              <a:gd name="T20" fmla="*/ 326 w 451"/>
              <a:gd name="T21" fmla="*/ 856 h 1313"/>
              <a:gd name="T22" fmla="*/ 346 w 451"/>
              <a:gd name="T23" fmla="*/ 924 h 1313"/>
              <a:gd name="T24" fmla="*/ 323 w 451"/>
              <a:gd name="T25" fmla="*/ 974 h 1313"/>
              <a:gd name="T26" fmla="*/ 282 w 451"/>
              <a:gd name="T27" fmla="*/ 1112 h 1313"/>
              <a:gd name="T28" fmla="*/ 299 w 451"/>
              <a:gd name="T29" fmla="*/ 1244 h 1313"/>
              <a:gd name="T30" fmla="*/ 380 w 451"/>
              <a:gd name="T31" fmla="*/ 1288 h 1313"/>
              <a:gd name="T32" fmla="*/ 363 w 451"/>
              <a:gd name="T33" fmla="*/ 1308 h 1313"/>
              <a:gd name="T34" fmla="*/ 306 w 451"/>
              <a:gd name="T35" fmla="*/ 1311 h 1313"/>
              <a:gd name="T36" fmla="*/ 268 w 451"/>
              <a:gd name="T37" fmla="*/ 1302 h 1313"/>
              <a:gd name="T38" fmla="*/ 198 w 451"/>
              <a:gd name="T39" fmla="*/ 1297 h 1313"/>
              <a:gd name="T40" fmla="*/ 147 w 451"/>
              <a:gd name="T41" fmla="*/ 1260 h 1313"/>
              <a:gd name="T42" fmla="*/ 130 w 451"/>
              <a:gd name="T43" fmla="*/ 1208 h 1313"/>
              <a:gd name="T44" fmla="*/ 113 w 451"/>
              <a:gd name="T45" fmla="*/ 1179 h 1313"/>
              <a:gd name="T46" fmla="*/ 120 w 451"/>
              <a:gd name="T47" fmla="*/ 1151 h 1313"/>
              <a:gd name="T48" fmla="*/ 144 w 451"/>
              <a:gd name="T49" fmla="*/ 1122 h 1313"/>
              <a:gd name="T50" fmla="*/ 144 w 451"/>
              <a:gd name="T51" fmla="*/ 1112 h 1313"/>
              <a:gd name="T52" fmla="*/ 171 w 451"/>
              <a:gd name="T53" fmla="*/ 1063 h 1313"/>
              <a:gd name="T54" fmla="*/ 215 w 451"/>
              <a:gd name="T55" fmla="*/ 961 h 1313"/>
              <a:gd name="T56" fmla="*/ 214 w 451"/>
              <a:gd name="T57" fmla="*/ 856 h 1313"/>
              <a:gd name="T58" fmla="*/ 184 w 451"/>
              <a:gd name="T59" fmla="*/ 826 h 1313"/>
              <a:gd name="T60" fmla="*/ 103 w 451"/>
              <a:gd name="T61" fmla="*/ 757 h 1313"/>
              <a:gd name="T62" fmla="*/ 73 w 451"/>
              <a:gd name="T63" fmla="*/ 662 h 1313"/>
              <a:gd name="T64" fmla="*/ 6 w 451"/>
              <a:gd name="T65" fmla="*/ 646 h 1313"/>
              <a:gd name="T66" fmla="*/ 3 w 451"/>
              <a:gd name="T67" fmla="*/ 634 h 1313"/>
              <a:gd name="T68" fmla="*/ 56 w 451"/>
              <a:gd name="T69" fmla="*/ 524 h 1313"/>
              <a:gd name="T70" fmla="*/ 69 w 451"/>
              <a:gd name="T71" fmla="*/ 446 h 1313"/>
              <a:gd name="T72" fmla="*/ 48 w 451"/>
              <a:gd name="T73" fmla="*/ 361 h 1313"/>
              <a:gd name="T74" fmla="*/ 45 w 451"/>
              <a:gd name="T75" fmla="*/ 276 h 1313"/>
              <a:gd name="T76" fmla="*/ 63 w 451"/>
              <a:gd name="T77" fmla="*/ 217 h 1313"/>
              <a:gd name="T78" fmla="*/ 107 w 451"/>
              <a:gd name="T79" fmla="*/ 175 h 1313"/>
              <a:gd name="T80" fmla="*/ 103 w 451"/>
              <a:gd name="T81" fmla="*/ 146 h 1313"/>
              <a:gd name="T82" fmla="*/ 99 w 451"/>
              <a:gd name="T83" fmla="*/ 112 h 1313"/>
              <a:gd name="T84" fmla="*/ 107 w 451"/>
              <a:gd name="T85" fmla="*/ 69 h 1313"/>
              <a:gd name="T86" fmla="*/ 127 w 451"/>
              <a:gd name="T87" fmla="*/ 19 h 1313"/>
              <a:gd name="T88" fmla="*/ 146 w 451"/>
              <a:gd name="T89" fmla="*/ 14 h 1313"/>
              <a:gd name="T90" fmla="*/ 182 w 451"/>
              <a:gd name="T91" fmla="*/ 0 h 1313"/>
              <a:gd name="T92" fmla="*/ 208 w 451"/>
              <a:gd name="T93" fmla="*/ 12 h 1313"/>
              <a:gd name="T94" fmla="*/ 222 w 451"/>
              <a:gd name="T95" fmla="*/ 13 h 1313"/>
              <a:gd name="T96" fmla="*/ 235 w 451"/>
              <a:gd name="T97" fmla="*/ 28 h 1313"/>
              <a:gd name="T98" fmla="*/ 255 w 451"/>
              <a:gd name="T99" fmla="*/ 41 h 1313"/>
              <a:gd name="T100" fmla="*/ 269 w 451"/>
              <a:gd name="T101" fmla="*/ 55 h 1313"/>
              <a:gd name="T102" fmla="*/ 275 w 451"/>
              <a:gd name="T103" fmla="*/ 69 h 1313"/>
              <a:gd name="T104" fmla="*/ 279 w 451"/>
              <a:gd name="T105" fmla="*/ 85 h 1313"/>
              <a:gd name="T106" fmla="*/ 281 w 451"/>
              <a:gd name="T107" fmla="*/ 110 h 1313"/>
              <a:gd name="T108" fmla="*/ 282 w 451"/>
              <a:gd name="T109" fmla="*/ 140 h 1313"/>
              <a:gd name="T110" fmla="*/ 281 w 451"/>
              <a:gd name="T111" fmla="*/ 149 h 1313"/>
              <a:gd name="T112" fmla="*/ 273 w 451"/>
              <a:gd name="T113" fmla="*/ 163 h 1313"/>
              <a:gd name="T114" fmla="*/ 262 w 451"/>
              <a:gd name="T115" fmla="*/ 183 h 1313"/>
              <a:gd name="T116" fmla="*/ 253 w 451"/>
              <a:gd name="T117" fmla="*/ 194 h 1313"/>
              <a:gd name="T118" fmla="*/ 231 w 451"/>
              <a:gd name="T119" fmla="*/ 207 h 1313"/>
              <a:gd name="T120" fmla="*/ 269 w 451"/>
              <a:gd name="T121" fmla="*/ 224 h 1313"/>
              <a:gd name="T122" fmla="*/ 289 w 451"/>
              <a:gd name="T123" fmla="*/ 250 h 1313"/>
              <a:gd name="T124" fmla="*/ 336 w 451"/>
              <a:gd name="T125" fmla="*/ 341 h 1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51" h="1313">
                <a:moveTo>
                  <a:pt x="350" y="355"/>
                </a:moveTo>
                <a:lnTo>
                  <a:pt x="350" y="355"/>
                </a:lnTo>
                <a:lnTo>
                  <a:pt x="364" y="353"/>
                </a:lnTo>
                <a:lnTo>
                  <a:pt x="383" y="352"/>
                </a:lnTo>
                <a:lnTo>
                  <a:pt x="383" y="352"/>
                </a:lnTo>
                <a:lnTo>
                  <a:pt x="387" y="349"/>
                </a:lnTo>
                <a:lnTo>
                  <a:pt x="391" y="343"/>
                </a:lnTo>
                <a:lnTo>
                  <a:pt x="404" y="326"/>
                </a:lnTo>
                <a:lnTo>
                  <a:pt x="416" y="309"/>
                </a:lnTo>
                <a:lnTo>
                  <a:pt x="421" y="301"/>
                </a:lnTo>
                <a:lnTo>
                  <a:pt x="421" y="301"/>
                </a:lnTo>
                <a:lnTo>
                  <a:pt x="423" y="300"/>
                </a:lnTo>
                <a:lnTo>
                  <a:pt x="427" y="297"/>
                </a:lnTo>
                <a:lnTo>
                  <a:pt x="451" y="341"/>
                </a:lnTo>
                <a:lnTo>
                  <a:pt x="451" y="341"/>
                </a:lnTo>
                <a:lnTo>
                  <a:pt x="436" y="361"/>
                </a:lnTo>
                <a:lnTo>
                  <a:pt x="426" y="375"/>
                </a:lnTo>
                <a:lnTo>
                  <a:pt x="421" y="381"/>
                </a:lnTo>
                <a:lnTo>
                  <a:pt x="421" y="381"/>
                </a:lnTo>
                <a:lnTo>
                  <a:pt x="421" y="383"/>
                </a:lnTo>
                <a:lnTo>
                  <a:pt x="422" y="385"/>
                </a:lnTo>
                <a:lnTo>
                  <a:pt x="423" y="388"/>
                </a:lnTo>
                <a:lnTo>
                  <a:pt x="425" y="392"/>
                </a:lnTo>
                <a:lnTo>
                  <a:pt x="425" y="392"/>
                </a:lnTo>
                <a:lnTo>
                  <a:pt x="423" y="399"/>
                </a:lnTo>
                <a:lnTo>
                  <a:pt x="422" y="403"/>
                </a:lnTo>
                <a:lnTo>
                  <a:pt x="421" y="405"/>
                </a:lnTo>
                <a:lnTo>
                  <a:pt x="421" y="405"/>
                </a:lnTo>
                <a:lnTo>
                  <a:pt x="417" y="407"/>
                </a:lnTo>
                <a:lnTo>
                  <a:pt x="414" y="412"/>
                </a:lnTo>
                <a:lnTo>
                  <a:pt x="414" y="412"/>
                </a:lnTo>
                <a:lnTo>
                  <a:pt x="409" y="419"/>
                </a:lnTo>
                <a:lnTo>
                  <a:pt x="407" y="422"/>
                </a:lnTo>
                <a:lnTo>
                  <a:pt x="403" y="422"/>
                </a:lnTo>
                <a:lnTo>
                  <a:pt x="390" y="422"/>
                </a:lnTo>
                <a:lnTo>
                  <a:pt x="390" y="422"/>
                </a:lnTo>
                <a:lnTo>
                  <a:pt x="394" y="450"/>
                </a:lnTo>
                <a:lnTo>
                  <a:pt x="396" y="471"/>
                </a:lnTo>
                <a:lnTo>
                  <a:pt x="397" y="486"/>
                </a:lnTo>
                <a:lnTo>
                  <a:pt x="397" y="486"/>
                </a:lnTo>
                <a:lnTo>
                  <a:pt x="396" y="494"/>
                </a:lnTo>
                <a:lnTo>
                  <a:pt x="395" y="500"/>
                </a:lnTo>
                <a:lnTo>
                  <a:pt x="391" y="506"/>
                </a:lnTo>
                <a:lnTo>
                  <a:pt x="387" y="509"/>
                </a:lnTo>
                <a:lnTo>
                  <a:pt x="387" y="509"/>
                </a:lnTo>
                <a:lnTo>
                  <a:pt x="383" y="512"/>
                </a:lnTo>
                <a:lnTo>
                  <a:pt x="377" y="513"/>
                </a:lnTo>
                <a:lnTo>
                  <a:pt x="364" y="516"/>
                </a:lnTo>
                <a:lnTo>
                  <a:pt x="346" y="520"/>
                </a:lnTo>
                <a:lnTo>
                  <a:pt x="346" y="520"/>
                </a:lnTo>
                <a:lnTo>
                  <a:pt x="359" y="616"/>
                </a:lnTo>
                <a:lnTo>
                  <a:pt x="369" y="686"/>
                </a:lnTo>
                <a:lnTo>
                  <a:pt x="374" y="725"/>
                </a:lnTo>
                <a:lnTo>
                  <a:pt x="374" y="725"/>
                </a:lnTo>
                <a:lnTo>
                  <a:pt x="376" y="740"/>
                </a:lnTo>
                <a:lnTo>
                  <a:pt x="380" y="759"/>
                </a:lnTo>
                <a:lnTo>
                  <a:pt x="383" y="775"/>
                </a:lnTo>
                <a:lnTo>
                  <a:pt x="384" y="779"/>
                </a:lnTo>
                <a:lnTo>
                  <a:pt x="383" y="782"/>
                </a:lnTo>
                <a:lnTo>
                  <a:pt x="383" y="782"/>
                </a:lnTo>
                <a:lnTo>
                  <a:pt x="381" y="783"/>
                </a:lnTo>
                <a:lnTo>
                  <a:pt x="375" y="784"/>
                </a:lnTo>
                <a:lnTo>
                  <a:pt x="359" y="787"/>
                </a:lnTo>
                <a:lnTo>
                  <a:pt x="336" y="789"/>
                </a:lnTo>
                <a:lnTo>
                  <a:pt x="326" y="856"/>
                </a:lnTo>
                <a:lnTo>
                  <a:pt x="326" y="856"/>
                </a:lnTo>
                <a:lnTo>
                  <a:pt x="330" y="864"/>
                </a:lnTo>
                <a:lnTo>
                  <a:pt x="338" y="881"/>
                </a:lnTo>
                <a:lnTo>
                  <a:pt x="342" y="893"/>
                </a:lnTo>
                <a:lnTo>
                  <a:pt x="345" y="904"/>
                </a:lnTo>
                <a:lnTo>
                  <a:pt x="346" y="915"/>
                </a:lnTo>
                <a:lnTo>
                  <a:pt x="346" y="924"/>
                </a:lnTo>
                <a:lnTo>
                  <a:pt x="346" y="924"/>
                </a:lnTo>
                <a:lnTo>
                  <a:pt x="344" y="932"/>
                </a:lnTo>
                <a:lnTo>
                  <a:pt x="342" y="939"/>
                </a:lnTo>
                <a:lnTo>
                  <a:pt x="335" y="954"/>
                </a:lnTo>
                <a:lnTo>
                  <a:pt x="327" y="965"/>
                </a:lnTo>
                <a:lnTo>
                  <a:pt x="323" y="974"/>
                </a:lnTo>
                <a:lnTo>
                  <a:pt x="323" y="974"/>
                </a:lnTo>
                <a:lnTo>
                  <a:pt x="318" y="982"/>
                </a:lnTo>
                <a:lnTo>
                  <a:pt x="313" y="990"/>
                </a:lnTo>
                <a:lnTo>
                  <a:pt x="306" y="997"/>
                </a:lnTo>
                <a:lnTo>
                  <a:pt x="306" y="997"/>
                </a:lnTo>
                <a:lnTo>
                  <a:pt x="282" y="1112"/>
                </a:lnTo>
                <a:lnTo>
                  <a:pt x="282" y="1112"/>
                </a:lnTo>
                <a:lnTo>
                  <a:pt x="281" y="1121"/>
                </a:lnTo>
                <a:lnTo>
                  <a:pt x="281" y="1134"/>
                </a:lnTo>
                <a:lnTo>
                  <a:pt x="281" y="1168"/>
                </a:lnTo>
                <a:lnTo>
                  <a:pt x="282" y="1213"/>
                </a:lnTo>
                <a:lnTo>
                  <a:pt x="299" y="1244"/>
                </a:lnTo>
                <a:lnTo>
                  <a:pt x="370" y="1281"/>
                </a:lnTo>
                <a:lnTo>
                  <a:pt x="370" y="1281"/>
                </a:lnTo>
                <a:lnTo>
                  <a:pt x="372" y="1282"/>
                </a:lnTo>
                <a:lnTo>
                  <a:pt x="376" y="1284"/>
                </a:lnTo>
                <a:lnTo>
                  <a:pt x="378" y="1285"/>
                </a:lnTo>
                <a:lnTo>
                  <a:pt x="380" y="1288"/>
                </a:lnTo>
                <a:lnTo>
                  <a:pt x="381" y="1290"/>
                </a:lnTo>
                <a:lnTo>
                  <a:pt x="380" y="1294"/>
                </a:lnTo>
                <a:lnTo>
                  <a:pt x="380" y="1294"/>
                </a:lnTo>
                <a:lnTo>
                  <a:pt x="378" y="1300"/>
                </a:lnTo>
                <a:lnTo>
                  <a:pt x="376" y="1303"/>
                </a:lnTo>
                <a:lnTo>
                  <a:pt x="363" y="1308"/>
                </a:lnTo>
                <a:lnTo>
                  <a:pt x="363" y="1308"/>
                </a:lnTo>
                <a:lnTo>
                  <a:pt x="352" y="1311"/>
                </a:lnTo>
                <a:lnTo>
                  <a:pt x="338" y="1313"/>
                </a:lnTo>
                <a:lnTo>
                  <a:pt x="323" y="1313"/>
                </a:lnTo>
                <a:lnTo>
                  <a:pt x="306" y="1311"/>
                </a:lnTo>
                <a:lnTo>
                  <a:pt x="306" y="1311"/>
                </a:lnTo>
                <a:lnTo>
                  <a:pt x="291" y="1308"/>
                </a:lnTo>
                <a:lnTo>
                  <a:pt x="282" y="1304"/>
                </a:lnTo>
                <a:lnTo>
                  <a:pt x="276" y="1302"/>
                </a:lnTo>
                <a:lnTo>
                  <a:pt x="275" y="1301"/>
                </a:lnTo>
                <a:lnTo>
                  <a:pt x="275" y="1301"/>
                </a:lnTo>
                <a:lnTo>
                  <a:pt x="268" y="1302"/>
                </a:lnTo>
                <a:lnTo>
                  <a:pt x="250" y="1303"/>
                </a:lnTo>
                <a:lnTo>
                  <a:pt x="229" y="1303"/>
                </a:lnTo>
                <a:lnTo>
                  <a:pt x="218" y="1303"/>
                </a:lnTo>
                <a:lnTo>
                  <a:pt x="208" y="1301"/>
                </a:lnTo>
                <a:lnTo>
                  <a:pt x="208" y="1301"/>
                </a:lnTo>
                <a:lnTo>
                  <a:pt x="198" y="1297"/>
                </a:lnTo>
                <a:lnTo>
                  <a:pt x="189" y="1292"/>
                </a:lnTo>
                <a:lnTo>
                  <a:pt x="179" y="1287"/>
                </a:lnTo>
                <a:lnTo>
                  <a:pt x="171" y="1281"/>
                </a:lnTo>
                <a:lnTo>
                  <a:pt x="156" y="1269"/>
                </a:lnTo>
                <a:lnTo>
                  <a:pt x="147" y="1260"/>
                </a:lnTo>
                <a:lnTo>
                  <a:pt x="147" y="1260"/>
                </a:lnTo>
                <a:lnTo>
                  <a:pt x="145" y="1257"/>
                </a:lnTo>
                <a:lnTo>
                  <a:pt x="143" y="1251"/>
                </a:lnTo>
                <a:lnTo>
                  <a:pt x="139" y="1237"/>
                </a:lnTo>
                <a:lnTo>
                  <a:pt x="134" y="1213"/>
                </a:lnTo>
                <a:lnTo>
                  <a:pt x="134" y="1213"/>
                </a:lnTo>
                <a:lnTo>
                  <a:pt x="130" y="1208"/>
                </a:lnTo>
                <a:lnTo>
                  <a:pt x="122" y="1201"/>
                </a:lnTo>
                <a:lnTo>
                  <a:pt x="117" y="1193"/>
                </a:lnTo>
                <a:lnTo>
                  <a:pt x="114" y="1189"/>
                </a:lnTo>
                <a:lnTo>
                  <a:pt x="114" y="1186"/>
                </a:lnTo>
                <a:lnTo>
                  <a:pt x="114" y="1186"/>
                </a:lnTo>
                <a:lnTo>
                  <a:pt x="113" y="1179"/>
                </a:lnTo>
                <a:lnTo>
                  <a:pt x="111" y="1170"/>
                </a:lnTo>
                <a:lnTo>
                  <a:pt x="111" y="1161"/>
                </a:lnTo>
                <a:lnTo>
                  <a:pt x="112" y="1159"/>
                </a:lnTo>
                <a:lnTo>
                  <a:pt x="114" y="1156"/>
                </a:lnTo>
                <a:lnTo>
                  <a:pt x="114" y="1156"/>
                </a:lnTo>
                <a:lnTo>
                  <a:pt x="120" y="1151"/>
                </a:lnTo>
                <a:lnTo>
                  <a:pt x="127" y="1146"/>
                </a:lnTo>
                <a:lnTo>
                  <a:pt x="137" y="1136"/>
                </a:lnTo>
                <a:lnTo>
                  <a:pt x="137" y="1136"/>
                </a:lnTo>
                <a:lnTo>
                  <a:pt x="141" y="1128"/>
                </a:lnTo>
                <a:lnTo>
                  <a:pt x="144" y="1122"/>
                </a:lnTo>
                <a:lnTo>
                  <a:pt x="144" y="1122"/>
                </a:lnTo>
                <a:lnTo>
                  <a:pt x="143" y="1122"/>
                </a:lnTo>
                <a:lnTo>
                  <a:pt x="141" y="1119"/>
                </a:lnTo>
                <a:lnTo>
                  <a:pt x="141" y="1116"/>
                </a:lnTo>
                <a:lnTo>
                  <a:pt x="141" y="1115"/>
                </a:lnTo>
                <a:lnTo>
                  <a:pt x="144" y="1112"/>
                </a:lnTo>
                <a:lnTo>
                  <a:pt x="144" y="1112"/>
                </a:lnTo>
                <a:lnTo>
                  <a:pt x="150" y="1108"/>
                </a:lnTo>
                <a:lnTo>
                  <a:pt x="156" y="1102"/>
                </a:lnTo>
                <a:lnTo>
                  <a:pt x="160" y="1095"/>
                </a:lnTo>
                <a:lnTo>
                  <a:pt x="164" y="1085"/>
                </a:lnTo>
                <a:lnTo>
                  <a:pt x="164" y="1085"/>
                </a:lnTo>
                <a:lnTo>
                  <a:pt x="171" y="1063"/>
                </a:lnTo>
                <a:lnTo>
                  <a:pt x="176" y="1051"/>
                </a:lnTo>
                <a:lnTo>
                  <a:pt x="180" y="1038"/>
                </a:lnTo>
                <a:lnTo>
                  <a:pt x="180" y="1038"/>
                </a:lnTo>
                <a:lnTo>
                  <a:pt x="202" y="993"/>
                </a:lnTo>
                <a:lnTo>
                  <a:pt x="215" y="961"/>
                </a:lnTo>
                <a:lnTo>
                  <a:pt x="215" y="961"/>
                </a:lnTo>
                <a:lnTo>
                  <a:pt x="215" y="947"/>
                </a:lnTo>
                <a:lnTo>
                  <a:pt x="215" y="913"/>
                </a:lnTo>
                <a:lnTo>
                  <a:pt x="215" y="879"/>
                </a:lnTo>
                <a:lnTo>
                  <a:pt x="215" y="860"/>
                </a:lnTo>
                <a:lnTo>
                  <a:pt x="215" y="860"/>
                </a:lnTo>
                <a:lnTo>
                  <a:pt x="214" y="856"/>
                </a:lnTo>
                <a:lnTo>
                  <a:pt x="211" y="854"/>
                </a:lnTo>
                <a:lnTo>
                  <a:pt x="204" y="848"/>
                </a:lnTo>
                <a:lnTo>
                  <a:pt x="195" y="840"/>
                </a:lnTo>
                <a:lnTo>
                  <a:pt x="190" y="834"/>
                </a:lnTo>
                <a:lnTo>
                  <a:pt x="184" y="826"/>
                </a:lnTo>
                <a:lnTo>
                  <a:pt x="184" y="826"/>
                </a:lnTo>
                <a:lnTo>
                  <a:pt x="173" y="810"/>
                </a:lnTo>
                <a:lnTo>
                  <a:pt x="162" y="796"/>
                </a:lnTo>
                <a:lnTo>
                  <a:pt x="151" y="782"/>
                </a:lnTo>
                <a:lnTo>
                  <a:pt x="100" y="779"/>
                </a:lnTo>
                <a:lnTo>
                  <a:pt x="100" y="779"/>
                </a:lnTo>
                <a:lnTo>
                  <a:pt x="103" y="757"/>
                </a:lnTo>
                <a:lnTo>
                  <a:pt x="106" y="737"/>
                </a:lnTo>
                <a:lnTo>
                  <a:pt x="107" y="718"/>
                </a:lnTo>
                <a:lnTo>
                  <a:pt x="107" y="678"/>
                </a:lnTo>
                <a:lnTo>
                  <a:pt x="107" y="678"/>
                </a:lnTo>
                <a:lnTo>
                  <a:pt x="89" y="669"/>
                </a:lnTo>
                <a:lnTo>
                  <a:pt x="73" y="662"/>
                </a:lnTo>
                <a:lnTo>
                  <a:pt x="53" y="654"/>
                </a:lnTo>
                <a:lnTo>
                  <a:pt x="53" y="654"/>
                </a:lnTo>
                <a:lnTo>
                  <a:pt x="43" y="651"/>
                </a:lnTo>
                <a:lnTo>
                  <a:pt x="32" y="650"/>
                </a:lnTo>
                <a:lnTo>
                  <a:pt x="13" y="648"/>
                </a:lnTo>
                <a:lnTo>
                  <a:pt x="6" y="646"/>
                </a:lnTo>
                <a:lnTo>
                  <a:pt x="2" y="643"/>
                </a:lnTo>
                <a:lnTo>
                  <a:pt x="0" y="642"/>
                </a:lnTo>
                <a:lnTo>
                  <a:pt x="0" y="640"/>
                </a:lnTo>
                <a:lnTo>
                  <a:pt x="0" y="637"/>
                </a:lnTo>
                <a:lnTo>
                  <a:pt x="3" y="634"/>
                </a:lnTo>
                <a:lnTo>
                  <a:pt x="3" y="634"/>
                </a:lnTo>
                <a:lnTo>
                  <a:pt x="18" y="604"/>
                </a:lnTo>
                <a:lnTo>
                  <a:pt x="26" y="589"/>
                </a:lnTo>
                <a:lnTo>
                  <a:pt x="32" y="573"/>
                </a:lnTo>
                <a:lnTo>
                  <a:pt x="32" y="573"/>
                </a:lnTo>
                <a:lnTo>
                  <a:pt x="42" y="553"/>
                </a:lnTo>
                <a:lnTo>
                  <a:pt x="56" y="524"/>
                </a:lnTo>
                <a:lnTo>
                  <a:pt x="69" y="496"/>
                </a:lnTo>
                <a:lnTo>
                  <a:pt x="76" y="480"/>
                </a:lnTo>
                <a:lnTo>
                  <a:pt x="76" y="480"/>
                </a:lnTo>
                <a:lnTo>
                  <a:pt x="76" y="474"/>
                </a:lnTo>
                <a:lnTo>
                  <a:pt x="75" y="467"/>
                </a:lnTo>
                <a:lnTo>
                  <a:pt x="69" y="446"/>
                </a:lnTo>
                <a:lnTo>
                  <a:pt x="62" y="423"/>
                </a:lnTo>
                <a:lnTo>
                  <a:pt x="58" y="410"/>
                </a:lnTo>
                <a:lnTo>
                  <a:pt x="56" y="398"/>
                </a:lnTo>
                <a:lnTo>
                  <a:pt x="56" y="398"/>
                </a:lnTo>
                <a:lnTo>
                  <a:pt x="53" y="379"/>
                </a:lnTo>
                <a:lnTo>
                  <a:pt x="48" y="361"/>
                </a:lnTo>
                <a:lnTo>
                  <a:pt x="44" y="343"/>
                </a:lnTo>
                <a:lnTo>
                  <a:pt x="43" y="321"/>
                </a:lnTo>
                <a:lnTo>
                  <a:pt x="43" y="321"/>
                </a:lnTo>
                <a:lnTo>
                  <a:pt x="43" y="307"/>
                </a:lnTo>
                <a:lnTo>
                  <a:pt x="43" y="292"/>
                </a:lnTo>
                <a:lnTo>
                  <a:pt x="45" y="276"/>
                </a:lnTo>
                <a:lnTo>
                  <a:pt x="48" y="260"/>
                </a:lnTo>
                <a:lnTo>
                  <a:pt x="50" y="246"/>
                </a:lnTo>
                <a:lnTo>
                  <a:pt x="54" y="233"/>
                </a:lnTo>
                <a:lnTo>
                  <a:pt x="58" y="224"/>
                </a:lnTo>
                <a:lnTo>
                  <a:pt x="63" y="217"/>
                </a:lnTo>
                <a:lnTo>
                  <a:pt x="63" y="217"/>
                </a:lnTo>
                <a:lnTo>
                  <a:pt x="73" y="208"/>
                </a:lnTo>
                <a:lnTo>
                  <a:pt x="81" y="202"/>
                </a:lnTo>
                <a:lnTo>
                  <a:pt x="88" y="199"/>
                </a:lnTo>
                <a:lnTo>
                  <a:pt x="93" y="193"/>
                </a:lnTo>
                <a:lnTo>
                  <a:pt x="93" y="193"/>
                </a:lnTo>
                <a:lnTo>
                  <a:pt x="107" y="175"/>
                </a:lnTo>
                <a:lnTo>
                  <a:pt x="117" y="163"/>
                </a:lnTo>
                <a:lnTo>
                  <a:pt x="117" y="163"/>
                </a:lnTo>
                <a:lnTo>
                  <a:pt x="114" y="156"/>
                </a:lnTo>
                <a:lnTo>
                  <a:pt x="111" y="149"/>
                </a:lnTo>
                <a:lnTo>
                  <a:pt x="111" y="149"/>
                </a:lnTo>
                <a:lnTo>
                  <a:pt x="103" y="146"/>
                </a:lnTo>
                <a:lnTo>
                  <a:pt x="99" y="142"/>
                </a:lnTo>
                <a:lnTo>
                  <a:pt x="98" y="140"/>
                </a:lnTo>
                <a:lnTo>
                  <a:pt x="96" y="136"/>
                </a:lnTo>
                <a:lnTo>
                  <a:pt x="96" y="136"/>
                </a:lnTo>
                <a:lnTo>
                  <a:pt x="96" y="125"/>
                </a:lnTo>
                <a:lnTo>
                  <a:pt x="99" y="112"/>
                </a:lnTo>
                <a:lnTo>
                  <a:pt x="103" y="92"/>
                </a:lnTo>
                <a:lnTo>
                  <a:pt x="103" y="92"/>
                </a:lnTo>
                <a:lnTo>
                  <a:pt x="106" y="79"/>
                </a:lnTo>
                <a:lnTo>
                  <a:pt x="107" y="73"/>
                </a:lnTo>
                <a:lnTo>
                  <a:pt x="107" y="69"/>
                </a:lnTo>
                <a:lnTo>
                  <a:pt x="107" y="69"/>
                </a:lnTo>
                <a:lnTo>
                  <a:pt x="107" y="65"/>
                </a:lnTo>
                <a:lnTo>
                  <a:pt x="108" y="59"/>
                </a:lnTo>
                <a:lnTo>
                  <a:pt x="115" y="40"/>
                </a:lnTo>
                <a:lnTo>
                  <a:pt x="119" y="32"/>
                </a:lnTo>
                <a:lnTo>
                  <a:pt x="124" y="23"/>
                </a:lnTo>
                <a:lnTo>
                  <a:pt x="127" y="19"/>
                </a:lnTo>
                <a:lnTo>
                  <a:pt x="128" y="18"/>
                </a:lnTo>
                <a:lnTo>
                  <a:pt x="131" y="18"/>
                </a:lnTo>
                <a:lnTo>
                  <a:pt x="131" y="18"/>
                </a:lnTo>
                <a:lnTo>
                  <a:pt x="133" y="19"/>
                </a:lnTo>
                <a:lnTo>
                  <a:pt x="138" y="19"/>
                </a:lnTo>
                <a:lnTo>
                  <a:pt x="146" y="14"/>
                </a:lnTo>
                <a:lnTo>
                  <a:pt x="153" y="10"/>
                </a:lnTo>
                <a:lnTo>
                  <a:pt x="158" y="8"/>
                </a:lnTo>
                <a:lnTo>
                  <a:pt x="158" y="8"/>
                </a:lnTo>
                <a:lnTo>
                  <a:pt x="170" y="3"/>
                </a:lnTo>
                <a:lnTo>
                  <a:pt x="178" y="1"/>
                </a:lnTo>
                <a:lnTo>
                  <a:pt x="182" y="0"/>
                </a:lnTo>
                <a:lnTo>
                  <a:pt x="184" y="1"/>
                </a:lnTo>
                <a:lnTo>
                  <a:pt x="184" y="1"/>
                </a:lnTo>
                <a:lnTo>
                  <a:pt x="190" y="5"/>
                </a:lnTo>
                <a:lnTo>
                  <a:pt x="197" y="7"/>
                </a:lnTo>
                <a:lnTo>
                  <a:pt x="204" y="9"/>
                </a:lnTo>
                <a:lnTo>
                  <a:pt x="208" y="12"/>
                </a:lnTo>
                <a:lnTo>
                  <a:pt x="208" y="12"/>
                </a:lnTo>
                <a:lnTo>
                  <a:pt x="210" y="12"/>
                </a:lnTo>
                <a:lnTo>
                  <a:pt x="211" y="13"/>
                </a:lnTo>
                <a:lnTo>
                  <a:pt x="217" y="13"/>
                </a:lnTo>
                <a:lnTo>
                  <a:pt x="221" y="13"/>
                </a:lnTo>
                <a:lnTo>
                  <a:pt x="222" y="13"/>
                </a:lnTo>
                <a:lnTo>
                  <a:pt x="222" y="15"/>
                </a:lnTo>
                <a:lnTo>
                  <a:pt x="222" y="15"/>
                </a:lnTo>
                <a:lnTo>
                  <a:pt x="221" y="16"/>
                </a:lnTo>
                <a:lnTo>
                  <a:pt x="222" y="18"/>
                </a:lnTo>
                <a:lnTo>
                  <a:pt x="224" y="21"/>
                </a:lnTo>
                <a:lnTo>
                  <a:pt x="235" y="28"/>
                </a:lnTo>
                <a:lnTo>
                  <a:pt x="235" y="28"/>
                </a:lnTo>
                <a:lnTo>
                  <a:pt x="241" y="31"/>
                </a:lnTo>
                <a:lnTo>
                  <a:pt x="247" y="34"/>
                </a:lnTo>
                <a:lnTo>
                  <a:pt x="252" y="37"/>
                </a:lnTo>
                <a:lnTo>
                  <a:pt x="255" y="41"/>
                </a:lnTo>
                <a:lnTo>
                  <a:pt x="255" y="41"/>
                </a:lnTo>
                <a:lnTo>
                  <a:pt x="257" y="45"/>
                </a:lnTo>
                <a:lnTo>
                  <a:pt x="259" y="46"/>
                </a:lnTo>
                <a:lnTo>
                  <a:pt x="263" y="48"/>
                </a:lnTo>
                <a:lnTo>
                  <a:pt x="267" y="51"/>
                </a:lnTo>
                <a:lnTo>
                  <a:pt x="268" y="53"/>
                </a:lnTo>
                <a:lnTo>
                  <a:pt x="269" y="55"/>
                </a:lnTo>
                <a:lnTo>
                  <a:pt x="269" y="55"/>
                </a:lnTo>
                <a:lnTo>
                  <a:pt x="271" y="59"/>
                </a:lnTo>
                <a:lnTo>
                  <a:pt x="273" y="61"/>
                </a:lnTo>
                <a:lnTo>
                  <a:pt x="274" y="64"/>
                </a:lnTo>
                <a:lnTo>
                  <a:pt x="275" y="69"/>
                </a:lnTo>
                <a:lnTo>
                  <a:pt x="275" y="69"/>
                </a:lnTo>
                <a:lnTo>
                  <a:pt x="276" y="73"/>
                </a:lnTo>
                <a:lnTo>
                  <a:pt x="279" y="77"/>
                </a:lnTo>
                <a:lnTo>
                  <a:pt x="280" y="80"/>
                </a:lnTo>
                <a:lnTo>
                  <a:pt x="280" y="83"/>
                </a:lnTo>
                <a:lnTo>
                  <a:pt x="279" y="85"/>
                </a:lnTo>
                <a:lnTo>
                  <a:pt x="279" y="85"/>
                </a:lnTo>
                <a:lnTo>
                  <a:pt x="276" y="91"/>
                </a:lnTo>
                <a:lnTo>
                  <a:pt x="276" y="96"/>
                </a:lnTo>
                <a:lnTo>
                  <a:pt x="279" y="105"/>
                </a:lnTo>
                <a:lnTo>
                  <a:pt x="279" y="105"/>
                </a:lnTo>
                <a:lnTo>
                  <a:pt x="280" y="109"/>
                </a:lnTo>
                <a:lnTo>
                  <a:pt x="281" y="110"/>
                </a:lnTo>
                <a:lnTo>
                  <a:pt x="282" y="114"/>
                </a:lnTo>
                <a:lnTo>
                  <a:pt x="282" y="119"/>
                </a:lnTo>
                <a:lnTo>
                  <a:pt x="282" y="119"/>
                </a:lnTo>
                <a:lnTo>
                  <a:pt x="282" y="133"/>
                </a:lnTo>
                <a:lnTo>
                  <a:pt x="282" y="140"/>
                </a:lnTo>
                <a:lnTo>
                  <a:pt x="282" y="140"/>
                </a:lnTo>
                <a:lnTo>
                  <a:pt x="282" y="141"/>
                </a:lnTo>
                <a:lnTo>
                  <a:pt x="282" y="142"/>
                </a:lnTo>
                <a:lnTo>
                  <a:pt x="284" y="143"/>
                </a:lnTo>
                <a:lnTo>
                  <a:pt x="282" y="146"/>
                </a:lnTo>
                <a:lnTo>
                  <a:pt x="282" y="146"/>
                </a:lnTo>
                <a:lnTo>
                  <a:pt x="281" y="149"/>
                </a:lnTo>
                <a:lnTo>
                  <a:pt x="282" y="153"/>
                </a:lnTo>
                <a:lnTo>
                  <a:pt x="282" y="156"/>
                </a:lnTo>
                <a:lnTo>
                  <a:pt x="281" y="157"/>
                </a:lnTo>
                <a:lnTo>
                  <a:pt x="279" y="160"/>
                </a:lnTo>
                <a:lnTo>
                  <a:pt x="279" y="160"/>
                </a:lnTo>
                <a:lnTo>
                  <a:pt x="273" y="163"/>
                </a:lnTo>
                <a:lnTo>
                  <a:pt x="273" y="163"/>
                </a:lnTo>
                <a:lnTo>
                  <a:pt x="269" y="169"/>
                </a:lnTo>
                <a:lnTo>
                  <a:pt x="269" y="169"/>
                </a:lnTo>
                <a:lnTo>
                  <a:pt x="265" y="178"/>
                </a:lnTo>
                <a:lnTo>
                  <a:pt x="262" y="183"/>
                </a:lnTo>
                <a:lnTo>
                  <a:pt x="262" y="183"/>
                </a:lnTo>
                <a:lnTo>
                  <a:pt x="260" y="191"/>
                </a:lnTo>
                <a:lnTo>
                  <a:pt x="259" y="193"/>
                </a:lnTo>
                <a:lnTo>
                  <a:pt x="259" y="193"/>
                </a:lnTo>
                <a:lnTo>
                  <a:pt x="259" y="193"/>
                </a:lnTo>
                <a:lnTo>
                  <a:pt x="256" y="193"/>
                </a:lnTo>
                <a:lnTo>
                  <a:pt x="253" y="194"/>
                </a:lnTo>
                <a:lnTo>
                  <a:pt x="246" y="196"/>
                </a:lnTo>
                <a:lnTo>
                  <a:pt x="246" y="196"/>
                </a:lnTo>
                <a:lnTo>
                  <a:pt x="241" y="198"/>
                </a:lnTo>
                <a:lnTo>
                  <a:pt x="239" y="200"/>
                </a:lnTo>
                <a:lnTo>
                  <a:pt x="231" y="207"/>
                </a:lnTo>
                <a:lnTo>
                  <a:pt x="231" y="207"/>
                </a:lnTo>
                <a:lnTo>
                  <a:pt x="241" y="210"/>
                </a:lnTo>
                <a:lnTo>
                  <a:pt x="248" y="212"/>
                </a:lnTo>
                <a:lnTo>
                  <a:pt x="252" y="213"/>
                </a:lnTo>
                <a:lnTo>
                  <a:pt x="252" y="213"/>
                </a:lnTo>
                <a:lnTo>
                  <a:pt x="261" y="219"/>
                </a:lnTo>
                <a:lnTo>
                  <a:pt x="269" y="224"/>
                </a:lnTo>
                <a:lnTo>
                  <a:pt x="275" y="230"/>
                </a:lnTo>
                <a:lnTo>
                  <a:pt x="275" y="230"/>
                </a:lnTo>
                <a:lnTo>
                  <a:pt x="286" y="244"/>
                </a:lnTo>
                <a:lnTo>
                  <a:pt x="288" y="249"/>
                </a:lnTo>
                <a:lnTo>
                  <a:pt x="289" y="250"/>
                </a:lnTo>
                <a:lnTo>
                  <a:pt x="289" y="250"/>
                </a:lnTo>
                <a:lnTo>
                  <a:pt x="292" y="256"/>
                </a:lnTo>
                <a:lnTo>
                  <a:pt x="298" y="266"/>
                </a:lnTo>
                <a:lnTo>
                  <a:pt x="310" y="284"/>
                </a:lnTo>
                <a:lnTo>
                  <a:pt x="310" y="284"/>
                </a:lnTo>
                <a:lnTo>
                  <a:pt x="330" y="328"/>
                </a:lnTo>
                <a:lnTo>
                  <a:pt x="336" y="341"/>
                </a:lnTo>
                <a:lnTo>
                  <a:pt x="350" y="35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37">
            <a:extLst>
              <a:ext uri="{FF2B5EF4-FFF2-40B4-BE49-F238E27FC236}">
                <a16:creationId xmlns:a16="http://schemas.microsoft.com/office/drawing/2014/main" id="{E3EC82E0-7D0F-46EC-AA8A-D8D65A856904}"/>
              </a:ext>
            </a:extLst>
          </p:cNvPr>
          <p:cNvSpPr>
            <a:spLocks noEditPoints="1"/>
          </p:cNvSpPr>
          <p:nvPr/>
        </p:nvSpPr>
        <p:spPr bwMode="auto">
          <a:xfrm>
            <a:off x="4670305" y="4698868"/>
            <a:ext cx="660490" cy="1683147"/>
          </a:xfrm>
          <a:custGeom>
            <a:avLst/>
            <a:gdLst>
              <a:gd name="T0" fmla="*/ 153 w 569"/>
              <a:gd name="T1" fmla="*/ 757 h 1450"/>
              <a:gd name="T2" fmla="*/ 171 w 569"/>
              <a:gd name="T3" fmla="*/ 1085 h 1450"/>
              <a:gd name="T4" fmla="*/ 186 w 569"/>
              <a:gd name="T5" fmla="*/ 1220 h 1450"/>
              <a:gd name="T6" fmla="*/ 168 w 569"/>
              <a:gd name="T7" fmla="*/ 1347 h 1450"/>
              <a:gd name="T8" fmla="*/ 155 w 569"/>
              <a:gd name="T9" fmla="*/ 1377 h 1450"/>
              <a:gd name="T10" fmla="*/ 126 w 569"/>
              <a:gd name="T11" fmla="*/ 1382 h 1450"/>
              <a:gd name="T12" fmla="*/ 95 w 569"/>
              <a:gd name="T13" fmla="*/ 1382 h 1450"/>
              <a:gd name="T14" fmla="*/ 87 w 569"/>
              <a:gd name="T15" fmla="*/ 1406 h 1450"/>
              <a:gd name="T16" fmla="*/ 129 w 569"/>
              <a:gd name="T17" fmla="*/ 1437 h 1450"/>
              <a:gd name="T18" fmla="*/ 217 w 569"/>
              <a:gd name="T19" fmla="*/ 1444 h 1450"/>
              <a:gd name="T20" fmla="*/ 300 w 569"/>
              <a:gd name="T21" fmla="*/ 1448 h 1450"/>
              <a:gd name="T22" fmla="*/ 377 w 569"/>
              <a:gd name="T23" fmla="*/ 1424 h 1450"/>
              <a:gd name="T24" fmla="*/ 386 w 569"/>
              <a:gd name="T25" fmla="*/ 1393 h 1450"/>
              <a:gd name="T26" fmla="*/ 431 w 569"/>
              <a:gd name="T27" fmla="*/ 1372 h 1450"/>
              <a:gd name="T28" fmla="*/ 475 w 569"/>
              <a:gd name="T29" fmla="*/ 1359 h 1450"/>
              <a:gd name="T30" fmla="*/ 547 w 569"/>
              <a:gd name="T31" fmla="*/ 1342 h 1450"/>
              <a:gd name="T32" fmla="*/ 569 w 569"/>
              <a:gd name="T33" fmla="*/ 1313 h 1450"/>
              <a:gd name="T34" fmla="*/ 556 w 569"/>
              <a:gd name="T35" fmla="*/ 1290 h 1450"/>
              <a:gd name="T36" fmla="*/ 542 w 569"/>
              <a:gd name="T37" fmla="*/ 1272 h 1450"/>
              <a:gd name="T38" fmla="*/ 482 w 569"/>
              <a:gd name="T39" fmla="*/ 1128 h 1450"/>
              <a:gd name="T40" fmla="*/ 455 w 569"/>
              <a:gd name="T41" fmla="*/ 1048 h 1450"/>
              <a:gd name="T42" fmla="*/ 443 w 569"/>
              <a:gd name="T43" fmla="*/ 971 h 1450"/>
              <a:gd name="T44" fmla="*/ 444 w 569"/>
              <a:gd name="T45" fmla="*/ 873 h 1450"/>
              <a:gd name="T46" fmla="*/ 431 w 569"/>
              <a:gd name="T47" fmla="*/ 661 h 1450"/>
              <a:gd name="T48" fmla="*/ 447 w 569"/>
              <a:gd name="T49" fmla="*/ 643 h 1450"/>
              <a:gd name="T50" fmla="*/ 428 w 569"/>
              <a:gd name="T51" fmla="*/ 564 h 1450"/>
              <a:gd name="T52" fmla="*/ 397 w 569"/>
              <a:gd name="T53" fmla="*/ 435 h 1450"/>
              <a:gd name="T54" fmla="*/ 393 w 569"/>
              <a:gd name="T55" fmla="*/ 352 h 1450"/>
              <a:gd name="T56" fmla="*/ 345 w 569"/>
              <a:gd name="T57" fmla="*/ 226 h 1450"/>
              <a:gd name="T58" fmla="*/ 312 w 569"/>
              <a:gd name="T59" fmla="*/ 145 h 1450"/>
              <a:gd name="T60" fmla="*/ 295 w 569"/>
              <a:gd name="T61" fmla="*/ 91 h 1450"/>
              <a:gd name="T62" fmla="*/ 269 w 569"/>
              <a:gd name="T63" fmla="*/ 28 h 1450"/>
              <a:gd name="T64" fmla="*/ 211 w 569"/>
              <a:gd name="T65" fmla="*/ 1 h 1450"/>
              <a:gd name="T66" fmla="*/ 162 w 569"/>
              <a:gd name="T67" fmla="*/ 10 h 1450"/>
              <a:gd name="T68" fmla="*/ 115 w 569"/>
              <a:gd name="T69" fmla="*/ 54 h 1450"/>
              <a:gd name="T70" fmla="*/ 103 w 569"/>
              <a:gd name="T71" fmla="*/ 85 h 1450"/>
              <a:gd name="T72" fmla="*/ 107 w 569"/>
              <a:gd name="T73" fmla="*/ 244 h 1450"/>
              <a:gd name="T74" fmla="*/ 85 w 569"/>
              <a:gd name="T75" fmla="*/ 305 h 1450"/>
              <a:gd name="T76" fmla="*/ 88 w 569"/>
              <a:gd name="T77" fmla="*/ 346 h 1450"/>
              <a:gd name="T78" fmla="*/ 104 w 569"/>
              <a:gd name="T79" fmla="*/ 392 h 1450"/>
              <a:gd name="T80" fmla="*/ 119 w 569"/>
              <a:gd name="T81" fmla="*/ 373 h 1450"/>
              <a:gd name="T82" fmla="*/ 127 w 569"/>
              <a:gd name="T83" fmla="*/ 375 h 1450"/>
              <a:gd name="T84" fmla="*/ 147 w 569"/>
              <a:gd name="T85" fmla="*/ 386 h 1450"/>
              <a:gd name="T86" fmla="*/ 135 w 569"/>
              <a:gd name="T87" fmla="*/ 443 h 1450"/>
              <a:gd name="T88" fmla="*/ 55 w 569"/>
              <a:gd name="T89" fmla="*/ 454 h 1450"/>
              <a:gd name="T90" fmla="*/ 50 w 569"/>
              <a:gd name="T91" fmla="*/ 454 h 1450"/>
              <a:gd name="T92" fmla="*/ 0 w 569"/>
              <a:gd name="T93" fmla="*/ 450 h 1450"/>
              <a:gd name="T94" fmla="*/ 27 w 569"/>
              <a:gd name="T95" fmla="*/ 494 h 1450"/>
              <a:gd name="T96" fmla="*/ 53 w 569"/>
              <a:gd name="T97" fmla="*/ 538 h 1450"/>
              <a:gd name="T98" fmla="*/ 78 w 569"/>
              <a:gd name="T99" fmla="*/ 572 h 1450"/>
              <a:gd name="T100" fmla="*/ 106 w 569"/>
              <a:gd name="T101" fmla="*/ 584 h 1450"/>
              <a:gd name="T102" fmla="*/ 128 w 569"/>
              <a:gd name="T103" fmla="*/ 698 h 1450"/>
              <a:gd name="T104" fmla="*/ 132 w 569"/>
              <a:gd name="T105" fmla="*/ 747 h 1450"/>
              <a:gd name="T106" fmla="*/ 370 w 569"/>
              <a:gd name="T107" fmla="*/ 1314 h 1450"/>
              <a:gd name="T108" fmla="*/ 370 w 569"/>
              <a:gd name="T109" fmla="*/ 1215 h 1450"/>
              <a:gd name="T110" fmla="*/ 405 w 569"/>
              <a:gd name="T111" fmla="*/ 1253 h 1450"/>
              <a:gd name="T112" fmla="*/ 377 w 569"/>
              <a:gd name="T113" fmla="*/ 1336 h 14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69" h="1450">
                <a:moveTo>
                  <a:pt x="134" y="752"/>
                </a:moveTo>
                <a:lnTo>
                  <a:pt x="134" y="752"/>
                </a:lnTo>
                <a:lnTo>
                  <a:pt x="145" y="756"/>
                </a:lnTo>
                <a:lnTo>
                  <a:pt x="153" y="757"/>
                </a:lnTo>
                <a:lnTo>
                  <a:pt x="153" y="757"/>
                </a:lnTo>
                <a:lnTo>
                  <a:pt x="153" y="757"/>
                </a:lnTo>
                <a:lnTo>
                  <a:pt x="153" y="757"/>
                </a:lnTo>
                <a:lnTo>
                  <a:pt x="153" y="757"/>
                </a:lnTo>
                <a:lnTo>
                  <a:pt x="158" y="968"/>
                </a:lnTo>
                <a:lnTo>
                  <a:pt x="158" y="968"/>
                </a:lnTo>
                <a:lnTo>
                  <a:pt x="161" y="1009"/>
                </a:lnTo>
                <a:lnTo>
                  <a:pt x="171" y="1085"/>
                </a:lnTo>
                <a:lnTo>
                  <a:pt x="180" y="1161"/>
                </a:lnTo>
                <a:lnTo>
                  <a:pt x="184" y="1187"/>
                </a:lnTo>
                <a:lnTo>
                  <a:pt x="186" y="1200"/>
                </a:lnTo>
                <a:lnTo>
                  <a:pt x="186" y="1200"/>
                </a:lnTo>
                <a:lnTo>
                  <a:pt x="187" y="1207"/>
                </a:lnTo>
                <a:lnTo>
                  <a:pt x="186" y="1220"/>
                </a:lnTo>
                <a:lnTo>
                  <a:pt x="184" y="1256"/>
                </a:lnTo>
                <a:lnTo>
                  <a:pt x="178" y="1313"/>
                </a:lnTo>
                <a:lnTo>
                  <a:pt x="178" y="1313"/>
                </a:lnTo>
                <a:lnTo>
                  <a:pt x="177" y="1323"/>
                </a:lnTo>
                <a:lnTo>
                  <a:pt x="173" y="1332"/>
                </a:lnTo>
                <a:lnTo>
                  <a:pt x="168" y="1347"/>
                </a:lnTo>
                <a:lnTo>
                  <a:pt x="168" y="1347"/>
                </a:lnTo>
                <a:lnTo>
                  <a:pt x="165" y="1358"/>
                </a:lnTo>
                <a:lnTo>
                  <a:pt x="162" y="1362"/>
                </a:lnTo>
                <a:lnTo>
                  <a:pt x="160" y="1367"/>
                </a:lnTo>
                <a:lnTo>
                  <a:pt x="160" y="1367"/>
                </a:lnTo>
                <a:lnTo>
                  <a:pt x="155" y="1377"/>
                </a:lnTo>
                <a:lnTo>
                  <a:pt x="153" y="1381"/>
                </a:lnTo>
                <a:lnTo>
                  <a:pt x="152" y="1382"/>
                </a:lnTo>
                <a:lnTo>
                  <a:pt x="149" y="1382"/>
                </a:lnTo>
                <a:lnTo>
                  <a:pt x="149" y="1382"/>
                </a:lnTo>
                <a:lnTo>
                  <a:pt x="135" y="1382"/>
                </a:lnTo>
                <a:lnTo>
                  <a:pt x="126" y="1382"/>
                </a:lnTo>
                <a:lnTo>
                  <a:pt x="116" y="1382"/>
                </a:lnTo>
                <a:lnTo>
                  <a:pt x="116" y="1382"/>
                </a:lnTo>
                <a:lnTo>
                  <a:pt x="103" y="1380"/>
                </a:lnTo>
                <a:lnTo>
                  <a:pt x="100" y="1380"/>
                </a:lnTo>
                <a:lnTo>
                  <a:pt x="97" y="1381"/>
                </a:lnTo>
                <a:lnTo>
                  <a:pt x="95" y="1382"/>
                </a:lnTo>
                <a:lnTo>
                  <a:pt x="94" y="1385"/>
                </a:lnTo>
                <a:lnTo>
                  <a:pt x="94" y="1385"/>
                </a:lnTo>
                <a:lnTo>
                  <a:pt x="90" y="1392"/>
                </a:lnTo>
                <a:lnTo>
                  <a:pt x="88" y="1398"/>
                </a:lnTo>
                <a:lnTo>
                  <a:pt x="87" y="1404"/>
                </a:lnTo>
                <a:lnTo>
                  <a:pt x="87" y="1406"/>
                </a:lnTo>
                <a:lnTo>
                  <a:pt x="88" y="1409"/>
                </a:lnTo>
                <a:lnTo>
                  <a:pt x="88" y="1409"/>
                </a:lnTo>
                <a:lnTo>
                  <a:pt x="94" y="1413"/>
                </a:lnTo>
                <a:lnTo>
                  <a:pt x="103" y="1420"/>
                </a:lnTo>
                <a:lnTo>
                  <a:pt x="115" y="1429"/>
                </a:lnTo>
                <a:lnTo>
                  <a:pt x="129" y="1437"/>
                </a:lnTo>
                <a:lnTo>
                  <a:pt x="129" y="1437"/>
                </a:lnTo>
                <a:lnTo>
                  <a:pt x="138" y="1439"/>
                </a:lnTo>
                <a:lnTo>
                  <a:pt x="147" y="1441"/>
                </a:lnTo>
                <a:lnTo>
                  <a:pt x="170" y="1443"/>
                </a:lnTo>
                <a:lnTo>
                  <a:pt x="193" y="1443"/>
                </a:lnTo>
                <a:lnTo>
                  <a:pt x="217" y="1444"/>
                </a:lnTo>
                <a:lnTo>
                  <a:pt x="217" y="1444"/>
                </a:lnTo>
                <a:lnTo>
                  <a:pt x="264" y="1449"/>
                </a:lnTo>
                <a:lnTo>
                  <a:pt x="284" y="1450"/>
                </a:lnTo>
                <a:lnTo>
                  <a:pt x="296" y="1450"/>
                </a:lnTo>
                <a:lnTo>
                  <a:pt x="296" y="1450"/>
                </a:lnTo>
                <a:lnTo>
                  <a:pt x="300" y="1448"/>
                </a:lnTo>
                <a:lnTo>
                  <a:pt x="303" y="1445"/>
                </a:lnTo>
                <a:lnTo>
                  <a:pt x="308" y="1439"/>
                </a:lnTo>
                <a:lnTo>
                  <a:pt x="313" y="1431"/>
                </a:lnTo>
                <a:lnTo>
                  <a:pt x="313" y="1431"/>
                </a:lnTo>
                <a:lnTo>
                  <a:pt x="350" y="1428"/>
                </a:lnTo>
                <a:lnTo>
                  <a:pt x="377" y="1424"/>
                </a:lnTo>
                <a:lnTo>
                  <a:pt x="385" y="1423"/>
                </a:lnTo>
                <a:lnTo>
                  <a:pt x="390" y="1422"/>
                </a:lnTo>
                <a:lnTo>
                  <a:pt x="390" y="1422"/>
                </a:lnTo>
                <a:lnTo>
                  <a:pt x="390" y="1418"/>
                </a:lnTo>
                <a:lnTo>
                  <a:pt x="390" y="1411"/>
                </a:lnTo>
                <a:lnTo>
                  <a:pt x="386" y="1393"/>
                </a:lnTo>
                <a:lnTo>
                  <a:pt x="382" y="1367"/>
                </a:lnTo>
                <a:lnTo>
                  <a:pt x="382" y="1367"/>
                </a:lnTo>
                <a:lnTo>
                  <a:pt x="399" y="1371"/>
                </a:lnTo>
                <a:lnTo>
                  <a:pt x="416" y="1372"/>
                </a:lnTo>
                <a:lnTo>
                  <a:pt x="424" y="1373"/>
                </a:lnTo>
                <a:lnTo>
                  <a:pt x="431" y="1372"/>
                </a:lnTo>
                <a:lnTo>
                  <a:pt x="431" y="1372"/>
                </a:lnTo>
                <a:lnTo>
                  <a:pt x="437" y="1371"/>
                </a:lnTo>
                <a:lnTo>
                  <a:pt x="442" y="1369"/>
                </a:lnTo>
                <a:lnTo>
                  <a:pt x="452" y="1366"/>
                </a:lnTo>
                <a:lnTo>
                  <a:pt x="465" y="1361"/>
                </a:lnTo>
                <a:lnTo>
                  <a:pt x="475" y="1359"/>
                </a:lnTo>
                <a:lnTo>
                  <a:pt x="487" y="1356"/>
                </a:lnTo>
                <a:lnTo>
                  <a:pt x="487" y="1356"/>
                </a:lnTo>
                <a:lnTo>
                  <a:pt x="514" y="1352"/>
                </a:lnTo>
                <a:lnTo>
                  <a:pt x="527" y="1349"/>
                </a:lnTo>
                <a:lnTo>
                  <a:pt x="538" y="1346"/>
                </a:lnTo>
                <a:lnTo>
                  <a:pt x="547" y="1342"/>
                </a:lnTo>
                <a:lnTo>
                  <a:pt x="556" y="1337"/>
                </a:lnTo>
                <a:lnTo>
                  <a:pt x="562" y="1333"/>
                </a:lnTo>
                <a:lnTo>
                  <a:pt x="565" y="1328"/>
                </a:lnTo>
                <a:lnTo>
                  <a:pt x="565" y="1328"/>
                </a:lnTo>
                <a:lnTo>
                  <a:pt x="569" y="1320"/>
                </a:lnTo>
                <a:lnTo>
                  <a:pt x="569" y="1313"/>
                </a:lnTo>
                <a:lnTo>
                  <a:pt x="568" y="1308"/>
                </a:lnTo>
                <a:lnTo>
                  <a:pt x="565" y="1305"/>
                </a:lnTo>
                <a:lnTo>
                  <a:pt x="565" y="1305"/>
                </a:lnTo>
                <a:lnTo>
                  <a:pt x="555" y="1295"/>
                </a:lnTo>
                <a:lnTo>
                  <a:pt x="555" y="1295"/>
                </a:lnTo>
                <a:lnTo>
                  <a:pt x="556" y="1290"/>
                </a:lnTo>
                <a:lnTo>
                  <a:pt x="557" y="1284"/>
                </a:lnTo>
                <a:lnTo>
                  <a:pt x="557" y="1284"/>
                </a:lnTo>
                <a:lnTo>
                  <a:pt x="556" y="1282"/>
                </a:lnTo>
                <a:lnTo>
                  <a:pt x="551" y="1278"/>
                </a:lnTo>
                <a:lnTo>
                  <a:pt x="542" y="1272"/>
                </a:lnTo>
                <a:lnTo>
                  <a:pt x="542" y="1272"/>
                </a:lnTo>
                <a:lnTo>
                  <a:pt x="538" y="1266"/>
                </a:lnTo>
                <a:lnTo>
                  <a:pt x="532" y="1253"/>
                </a:lnTo>
                <a:lnTo>
                  <a:pt x="515" y="1212"/>
                </a:lnTo>
                <a:lnTo>
                  <a:pt x="498" y="1164"/>
                </a:lnTo>
                <a:lnTo>
                  <a:pt x="482" y="1128"/>
                </a:lnTo>
                <a:lnTo>
                  <a:pt x="482" y="1128"/>
                </a:lnTo>
                <a:lnTo>
                  <a:pt x="465" y="1087"/>
                </a:lnTo>
                <a:lnTo>
                  <a:pt x="456" y="1066"/>
                </a:lnTo>
                <a:lnTo>
                  <a:pt x="456" y="1066"/>
                </a:lnTo>
                <a:lnTo>
                  <a:pt x="456" y="1060"/>
                </a:lnTo>
                <a:lnTo>
                  <a:pt x="456" y="1055"/>
                </a:lnTo>
                <a:lnTo>
                  <a:pt x="455" y="1048"/>
                </a:lnTo>
                <a:lnTo>
                  <a:pt x="452" y="1038"/>
                </a:lnTo>
                <a:lnTo>
                  <a:pt x="452" y="1038"/>
                </a:lnTo>
                <a:lnTo>
                  <a:pt x="449" y="1029"/>
                </a:lnTo>
                <a:lnTo>
                  <a:pt x="447" y="1020"/>
                </a:lnTo>
                <a:lnTo>
                  <a:pt x="443" y="996"/>
                </a:lnTo>
                <a:lnTo>
                  <a:pt x="443" y="971"/>
                </a:lnTo>
                <a:lnTo>
                  <a:pt x="444" y="950"/>
                </a:lnTo>
                <a:lnTo>
                  <a:pt x="444" y="950"/>
                </a:lnTo>
                <a:lnTo>
                  <a:pt x="444" y="931"/>
                </a:lnTo>
                <a:lnTo>
                  <a:pt x="444" y="912"/>
                </a:lnTo>
                <a:lnTo>
                  <a:pt x="444" y="892"/>
                </a:lnTo>
                <a:lnTo>
                  <a:pt x="444" y="873"/>
                </a:lnTo>
                <a:lnTo>
                  <a:pt x="444" y="873"/>
                </a:lnTo>
                <a:lnTo>
                  <a:pt x="444" y="811"/>
                </a:lnTo>
                <a:lnTo>
                  <a:pt x="444" y="770"/>
                </a:lnTo>
                <a:lnTo>
                  <a:pt x="428" y="662"/>
                </a:lnTo>
                <a:lnTo>
                  <a:pt x="428" y="662"/>
                </a:lnTo>
                <a:lnTo>
                  <a:pt x="431" y="661"/>
                </a:lnTo>
                <a:lnTo>
                  <a:pt x="436" y="660"/>
                </a:lnTo>
                <a:lnTo>
                  <a:pt x="440" y="657"/>
                </a:lnTo>
                <a:lnTo>
                  <a:pt x="442" y="654"/>
                </a:lnTo>
                <a:lnTo>
                  <a:pt x="444" y="649"/>
                </a:lnTo>
                <a:lnTo>
                  <a:pt x="447" y="643"/>
                </a:lnTo>
                <a:lnTo>
                  <a:pt x="447" y="643"/>
                </a:lnTo>
                <a:lnTo>
                  <a:pt x="448" y="634"/>
                </a:lnTo>
                <a:lnTo>
                  <a:pt x="448" y="629"/>
                </a:lnTo>
                <a:lnTo>
                  <a:pt x="448" y="623"/>
                </a:lnTo>
                <a:lnTo>
                  <a:pt x="442" y="603"/>
                </a:lnTo>
                <a:lnTo>
                  <a:pt x="428" y="564"/>
                </a:lnTo>
                <a:lnTo>
                  <a:pt x="428" y="564"/>
                </a:lnTo>
                <a:lnTo>
                  <a:pt x="421" y="540"/>
                </a:lnTo>
                <a:lnTo>
                  <a:pt x="414" y="519"/>
                </a:lnTo>
                <a:lnTo>
                  <a:pt x="405" y="486"/>
                </a:lnTo>
                <a:lnTo>
                  <a:pt x="401" y="458"/>
                </a:lnTo>
                <a:lnTo>
                  <a:pt x="397" y="435"/>
                </a:lnTo>
                <a:lnTo>
                  <a:pt x="397" y="435"/>
                </a:lnTo>
                <a:lnTo>
                  <a:pt x="397" y="423"/>
                </a:lnTo>
                <a:lnTo>
                  <a:pt x="396" y="412"/>
                </a:lnTo>
                <a:lnTo>
                  <a:pt x="397" y="388"/>
                </a:lnTo>
                <a:lnTo>
                  <a:pt x="396" y="375"/>
                </a:lnTo>
                <a:lnTo>
                  <a:pt x="395" y="364"/>
                </a:lnTo>
                <a:lnTo>
                  <a:pt x="393" y="352"/>
                </a:lnTo>
                <a:lnTo>
                  <a:pt x="390" y="340"/>
                </a:lnTo>
                <a:lnTo>
                  <a:pt x="390" y="340"/>
                </a:lnTo>
                <a:lnTo>
                  <a:pt x="369" y="285"/>
                </a:lnTo>
                <a:lnTo>
                  <a:pt x="351" y="241"/>
                </a:lnTo>
                <a:lnTo>
                  <a:pt x="351" y="241"/>
                </a:lnTo>
                <a:lnTo>
                  <a:pt x="345" y="226"/>
                </a:lnTo>
                <a:lnTo>
                  <a:pt x="337" y="206"/>
                </a:lnTo>
                <a:lnTo>
                  <a:pt x="325" y="170"/>
                </a:lnTo>
                <a:lnTo>
                  <a:pt x="325" y="170"/>
                </a:lnTo>
                <a:lnTo>
                  <a:pt x="322" y="164"/>
                </a:lnTo>
                <a:lnTo>
                  <a:pt x="320" y="159"/>
                </a:lnTo>
                <a:lnTo>
                  <a:pt x="312" y="145"/>
                </a:lnTo>
                <a:lnTo>
                  <a:pt x="308" y="138"/>
                </a:lnTo>
                <a:lnTo>
                  <a:pt x="305" y="131"/>
                </a:lnTo>
                <a:lnTo>
                  <a:pt x="301" y="123"/>
                </a:lnTo>
                <a:lnTo>
                  <a:pt x="300" y="114"/>
                </a:lnTo>
                <a:lnTo>
                  <a:pt x="300" y="114"/>
                </a:lnTo>
                <a:lnTo>
                  <a:pt x="295" y="91"/>
                </a:lnTo>
                <a:lnTo>
                  <a:pt x="289" y="67"/>
                </a:lnTo>
                <a:lnTo>
                  <a:pt x="284" y="57"/>
                </a:lnTo>
                <a:lnTo>
                  <a:pt x="280" y="46"/>
                </a:lnTo>
                <a:lnTo>
                  <a:pt x="275" y="36"/>
                </a:lnTo>
                <a:lnTo>
                  <a:pt x="269" y="28"/>
                </a:lnTo>
                <a:lnTo>
                  <a:pt x="269" y="28"/>
                </a:lnTo>
                <a:lnTo>
                  <a:pt x="261" y="22"/>
                </a:lnTo>
                <a:lnTo>
                  <a:pt x="252" y="16"/>
                </a:lnTo>
                <a:lnTo>
                  <a:pt x="243" y="10"/>
                </a:lnTo>
                <a:lnTo>
                  <a:pt x="232" y="7"/>
                </a:lnTo>
                <a:lnTo>
                  <a:pt x="222" y="3"/>
                </a:lnTo>
                <a:lnTo>
                  <a:pt x="211" y="1"/>
                </a:lnTo>
                <a:lnTo>
                  <a:pt x="200" y="0"/>
                </a:lnTo>
                <a:lnTo>
                  <a:pt x="191" y="0"/>
                </a:lnTo>
                <a:lnTo>
                  <a:pt x="191" y="0"/>
                </a:lnTo>
                <a:lnTo>
                  <a:pt x="181" y="1"/>
                </a:lnTo>
                <a:lnTo>
                  <a:pt x="172" y="4"/>
                </a:lnTo>
                <a:lnTo>
                  <a:pt x="162" y="10"/>
                </a:lnTo>
                <a:lnTo>
                  <a:pt x="153" y="16"/>
                </a:lnTo>
                <a:lnTo>
                  <a:pt x="145" y="23"/>
                </a:lnTo>
                <a:lnTo>
                  <a:pt x="136" y="31"/>
                </a:lnTo>
                <a:lnTo>
                  <a:pt x="125" y="44"/>
                </a:lnTo>
                <a:lnTo>
                  <a:pt x="125" y="44"/>
                </a:lnTo>
                <a:lnTo>
                  <a:pt x="115" y="54"/>
                </a:lnTo>
                <a:lnTo>
                  <a:pt x="108" y="65"/>
                </a:lnTo>
                <a:lnTo>
                  <a:pt x="106" y="70"/>
                </a:lnTo>
                <a:lnTo>
                  <a:pt x="104" y="74"/>
                </a:lnTo>
                <a:lnTo>
                  <a:pt x="103" y="79"/>
                </a:lnTo>
                <a:lnTo>
                  <a:pt x="103" y="85"/>
                </a:lnTo>
                <a:lnTo>
                  <a:pt x="103" y="85"/>
                </a:lnTo>
                <a:lnTo>
                  <a:pt x="109" y="116"/>
                </a:lnTo>
                <a:lnTo>
                  <a:pt x="109" y="116"/>
                </a:lnTo>
                <a:lnTo>
                  <a:pt x="109" y="159"/>
                </a:lnTo>
                <a:lnTo>
                  <a:pt x="109" y="217"/>
                </a:lnTo>
                <a:lnTo>
                  <a:pt x="109" y="217"/>
                </a:lnTo>
                <a:lnTo>
                  <a:pt x="107" y="244"/>
                </a:lnTo>
                <a:lnTo>
                  <a:pt x="104" y="258"/>
                </a:lnTo>
                <a:lnTo>
                  <a:pt x="101" y="270"/>
                </a:lnTo>
                <a:lnTo>
                  <a:pt x="101" y="270"/>
                </a:lnTo>
                <a:lnTo>
                  <a:pt x="95" y="283"/>
                </a:lnTo>
                <a:lnTo>
                  <a:pt x="88" y="297"/>
                </a:lnTo>
                <a:lnTo>
                  <a:pt x="85" y="305"/>
                </a:lnTo>
                <a:lnTo>
                  <a:pt x="83" y="313"/>
                </a:lnTo>
                <a:lnTo>
                  <a:pt x="82" y="321"/>
                </a:lnTo>
                <a:lnTo>
                  <a:pt x="83" y="329"/>
                </a:lnTo>
                <a:lnTo>
                  <a:pt x="83" y="329"/>
                </a:lnTo>
                <a:lnTo>
                  <a:pt x="85" y="337"/>
                </a:lnTo>
                <a:lnTo>
                  <a:pt x="88" y="346"/>
                </a:lnTo>
                <a:lnTo>
                  <a:pt x="96" y="360"/>
                </a:lnTo>
                <a:lnTo>
                  <a:pt x="103" y="372"/>
                </a:lnTo>
                <a:lnTo>
                  <a:pt x="106" y="377"/>
                </a:lnTo>
                <a:lnTo>
                  <a:pt x="106" y="381"/>
                </a:lnTo>
                <a:lnTo>
                  <a:pt x="106" y="381"/>
                </a:lnTo>
                <a:lnTo>
                  <a:pt x="104" y="392"/>
                </a:lnTo>
                <a:lnTo>
                  <a:pt x="103" y="397"/>
                </a:lnTo>
                <a:lnTo>
                  <a:pt x="103" y="397"/>
                </a:lnTo>
                <a:lnTo>
                  <a:pt x="110" y="390"/>
                </a:lnTo>
                <a:lnTo>
                  <a:pt x="116" y="381"/>
                </a:lnTo>
                <a:lnTo>
                  <a:pt x="117" y="378"/>
                </a:lnTo>
                <a:lnTo>
                  <a:pt x="119" y="373"/>
                </a:lnTo>
                <a:lnTo>
                  <a:pt x="119" y="373"/>
                </a:lnTo>
                <a:lnTo>
                  <a:pt x="122" y="350"/>
                </a:lnTo>
                <a:lnTo>
                  <a:pt x="122" y="350"/>
                </a:lnTo>
                <a:lnTo>
                  <a:pt x="123" y="360"/>
                </a:lnTo>
                <a:lnTo>
                  <a:pt x="127" y="375"/>
                </a:lnTo>
                <a:lnTo>
                  <a:pt x="127" y="375"/>
                </a:lnTo>
                <a:lnTo>
                  <a:pt x="127" y="382"/>
                </a:lnTo>
                <a:lnTo>
                  <a:pt x="125" y="391"/>
                </a:lnTo>
                <a:lnTo>
                  <a:pt x="122" y="399"/>
                </a:lnTo>
                <a:lnTo>
                  <a:pt x="134" y="388"/>
                </a:lnTo>
                <a:lnTo>
                  <a:pt x="134" y="399"/>
                </a:lnTo>
                <a:lnTo>
                  <a:pt x="147" y="386"/>
                </a:lnTo>
                <a:lnTo>
                  <a:pt x="147" y="386"/>
                </a:lnTo>
                <a:lnTo>
                  <a:pt x="146" y="399"/>
                </a:lnTo>
                <a:lnTo>
                  <a:pt x="143" y="411"/>
                </a:lnTo>
                <a:lnTo>
                  <a:pt x="140" y="425"/>
                </a:lnTo>
                <a:lnTo>
                  <a:pt x="140" y="425"/>
                </a:lnTo>
                <a:lnTo>
                  <a:pt x="135" y="443"/>
                </a:lnTo>
                <a:lnTo>
                  <a:pt x="130" y="464"/>
                </a:lnTo>
                <a:lnTo>
                  <a:pt x="127" y="489"/>
                </a:lnTo>
                <a:lnTo>
                  <a:pt x="127" y="489"/>
                </a:lnTo>
                <a:lnTo>
                  <a:pt x="91" y="470"/>
                </a:lnTo>
                <a:lnTo>
                  <a:pt x="66" y="458"/>
                </a:lnTo>
                <a:lnTo>
                  <a:pt x="55" y="454"/>
                </a:lnTo>
                <a:lnTo>
                  <a:pt x="55" y="454"/>
                </a:lnTo>
                <a:lnTo>
                  <a:pt x="53" y="454"/>
                </a:lnTo>
                <a:lnTo>
                  <a:pt x="52" y="452"/>
                </a:lnTo>
                <a:lnTo>
                  <a:pt x="51" y="452"/>
                </a:lnTo>
                <a:lnTo>
                  <a:pt x="50" y="454"/>
                </a:lnTo>
                <a:lnTo>
                  <a:pt x="50" y="454"/>
                </a:lnTo>
                <a:lnTo>
                  <a:pt x="37" y="461"/>
                </a:lnTo>
                <a:lnTo>
                  <a:pt x="26" y="469"/>
                </a:lnTo>
                <a:lnTo>
                  <a:pt x="26" y="469"/>
                </a:lnTo>
                <a:lnTo>
                  <a:pt x="13" y="459"/>
                </a:lnTo>
                <a:lnTo>
                  <a:pt x="0" y="450"/>
                </a:lnTo>
                <a:lnTo>
                  <a:pt x="0" y="450"/>
                </a:lnTo>
                <a:lnTo>
                  <a:pt x="0" y="458"/>
                </a:lnTo>
                <a:lnTo>
                  <a:pt x="0" y="458"/>
                </a:lnTo>
                <a:lnTo>
                  <a:pt x="3" y="469"/>
                </a:lnTo>
                <a:lnTo>
                  <a:pt x="6" y="478"/>
                </a:lnTo>
                <a:lnTo>
                  <a:pt x="6" y="478"/>
                </a:lnTo>
                <a:lnTo>
                  <a:pt x="27" y="494"/>
                </a:lnTo>
                <a:lnTo>
                  <a:pt x="50" y="509"/>
                </a:lnTo>
                <a:lnTo>
                  <a:pt x="50" y="509"/>
                </a:lnTo>
                <a:lnTo>
                  <a:pt x="50" y="520"/>
                </a:lnTo>
                <a:lnTo>
                  <a:pt x="52" y="533"/>
                </a:lnTo>
                <a:lnTo>
                  <a:pt x="52" y="533"/>
                </a:lnTo>
                <a:lnTo>
                  <a:pt x="53" y="538"/>
                </a:lnTo>
                <a:lnTo>
                  <a:pt x="57" y="544"/>
                </a:lnTo>
                <a:lnTo>
                  <a:pt x="57" y="544"/>
                </a:lnTo>
                <a:lnTo>
                  <a:pt x="64" y="557"/>
                </a:lnTo>
                <a:lnTo>
                  <a:pt x="69" y="565"/>
                </a:lnTo>
                <a:lnTo>
                  <a:pt x="74" y="568"/>
                </a:lnTo>
                <a:lnTo>
                  <a:pt x="78" y="572"/>
                </a:lnTo>
                <a:lnTo>
                  <a:pt x="78" y="572"/>
                </a:lnTo>
                <a:lnTo>
                  <a:pt x="93" y="578"/>
                </a:lnTo>
                <a:lnTo>
                  <a:pt x="98" y="582"/>
                </a:lnTo>
                <a:lnTo>
                  <a:pt x="98" y="582"/>
                </a:lnTo>
                <a:lnTo>
                  <a:pt x="102" y="583"/>
                </a:lnTo>
                <a:lnTo>
                  <a:pt x="106" y="584"/>
                </a:lnTo>
                <a:lnTo>
                  <a:pt x="111" y="584"/>
                </a:lnTo>
                <a:lnTo>
                  <a:pt x="111" y="584"/>
                </a:lnTo>
                <a:lnTo>
                  <a:pt x="119" y="664"/>
                </a:lnTo>
                <a:lnTo>
                  <a:pt x="119" y="664"/>
                </a:lnTo>
                <a:lnTo>
                  <a:pt x="122" y="676"/>
                </a:lnTo>
                <a:lnTo>
                  <a:pt x="128" y="698"/>
                </a:lnTo>
                <a:lnTo>
                  <a:pt x="133" y="719"/>
                </a:lnTo>
                <a:lnTo>
                  <a:pt x="134" y="727"/>
                </a:lnTo>
                <a:lnTo>
                  <a:pt x="134" y="733"/>
                </a:lnTo>
                <a:lnTo>
                  <a:pt x="134" y="733"/>
                </a:lnTo>
                <a:lnTo>
                  <a:pt x="133" y="741"/>
                </a:lnTo>
                <a:lnTo>
                  <a:pt x="132" y="747"/>
                </a:lnTo>
                <a:lnTo>
                  <a:pt x="132" y="750"/>
                </a:lnTo>
                <a:lnTo>
                  <a:pt x="134" y="752"/>
                </a:lnTo>
                <a:lnTo>
                  <a:pt x="134" y="752"/>
                </a:lnTo>
                <a:close/>
                <a:moveTo>
                  <a:pt x="377" y="1336"/>
                </a:moveTo>
                <a:lnTo>
                  <a:pt x="377" y="1336"/>
                </a:lnTo>
                <a:lnTo>
                  <a:pt x="370" y="1314"/>
                </a:lnTo>
                <a:lnTo>
                  <a:pt x="365" y="1294"/>
                </a:lnTo>
                <a:lnTo>
                  <a:pt x="364" y="1283"/>
                </a:lnTo>
                <a:lnTo>
                  <a:pt x="364" y="1275"/>
                </a:lnTo>
                <a:lnTo>
                  <a:pt x="364" y="1275"/>
                </a:lnTo>
                <a:lnTo>
                  <a:pt x="366" y="1250"/>
                </a:lnTo>
                <a:lnTo>
                  <a:pt x="370" y="1215"/>
                </a:lnTo>
                <a:lnTo>
                  <a:pt x="375" y="1172"/>
                </a:lnTo>
                <a:lnTo>
                  <a:pt x="375" y="1172"/>
                </a:lnTo>
                <a:lnTo>
                  <a:pt x="389" y="1208"/>
                </a:lnTo>
                <a:lnTo>
                  <a:pt x="399" y="1237"/>
                </a:lnTo>
                <a:lnTo>
                  <a:pt x="405" y="1253"/>
                </a:lnTo>
                <a:lnTo>
                  <a:pt x="405" y="1253"/>
                </a:lnTo>
                <a:lnTo>
                  <a:pt x="405" y="1265"/>
                </a:lnTo>
                <a:lnTo>
                  <a:pt x="404" y="1279"/>
                </a:lnTo>
                <a:lnTo>
                  <a:pt x="403" y="1295"/>
                </a:lnTo>
                <a:lnTo>
                  <a:pt x="403" y="1308"/>
                </a:lnTo>
                <a:lnTo>
                  <a:pt x="403" y="1326"/>
                </a:lnTo>
                <a:lnTo>
                  <a:pt x="377" y="133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36">
            <a:extLst>
              <a:ext uri="{FF2B5EF4-FFF2-40B4-BE49-F238E27FC236}">
                <a16:creationId xmlns:a16="http://schemas.microsoft.com/office/drawing/2014/main" id="{3D260BD4-16C1-42D1-9300-CAE940F4FD33}"/>
              </a:ext>
            </a:extLst>
          </p:cNvPr>
          <p:cNvSpPr>
            <a:spLocks/>
          </p:cNvSpPr>
          <p:nvPr/>
        </p:nvSpPr>
        <p:spPr bwMode="auto">
          <a:xfrm>
            <a:off x="6401376" y="4698868"/>
            <a:ext cx="674637" cy="1602948"/>
          </a:xfrm>
          <a:custGeom>
            <a:avLst/>
            <a:gdLst>
              <a:gd name="T0" fmla="*/ 451 w 492"/>
              <a:gd name="T1" fmla="*/ 375 h 1169"/>
              <a:gd name="T2" fmla="*/ 440 w 492"/>
              <a:gd name="T3" fmla="*/ 382 h 1169"/>
              <a:gd name="T4" fmla="*/ 438 w 492"/>
              <a:gd name="T5" fmla="*/ 395 h 1169"/>
              <a:gd name="T6" fmla="*/ 428 w 492"/>
              <a:gd name="T7" fmla="*/ 409 h 1169"/>
              <a:gd name="T8" fmla="*/ 387 w 492"/>
              <a:gd name="T9" fmla="*/ 413 h 1169"/>
              <a:gd name="T10" fmla="*/ 353 w 492"/>
              <a:gd name="T11" fmla="*/ 453 h 1169"/>
              <a:gd name="T12" fmla="*/ 353 w 492"/>
              <a:gd name="T13" fmla="*/ 464 h 1169"/>
              <a:gd name="T14" fmla="*/ 342 w 492"/>
              <a:gd name="T15" fmla="*/ 642 h 1169"/>
              <a:gd name="T16" fmla="*/ 366 w 492"/>
              <a:gd name="T17" fmla="*/ 768 h 1169"/>
              <a:gd name="T18" fmla="*/ 394 w 492"/>
              <a:gd name="T19" fmla="*/ 931 h 1169"/>
              <a:gd name="T20" fmla="*/ 368 w 492"/>
              <a:gd name="T21" fmla="*/ 995 h 1169"/>
              <a:gd name="T22" fmla="*/ 397 w 492"/>
              <a:gd name="T23" fmla="*/ 1069 h 1169"/>
              <a:gd name="T24" fmla="*/ 405 w 492"/>
              <a:gd name="T25" fmla="*/ 1091 h 1169"/>
              <a:gd name="T26" fmla="*/ 477 w 492"/>
              <a:gd name="T27" fmla="*/ 1118 h 1169"/>
              <a:gd name="T28" fmla="*/ 490 w 492"/>
              <a:gd name="T29" fmla="*/ 1134 h 1169"/>
              <a:gd name="T30" fmla="*/ 391 w 492"/>
              <a:gd name="T31" fmla="*/ 1160 h 1169"/>
              <a:gd name="T32" fmla="*/ 298 w 492"/>
              <a:gd name="T33" fmla="*/ 1157 h 1169"/>
              <a:gd name="T34" fmla="*/ 285 w 492"/>
              <a:gd name="T35" fmla="*/ 1125 h 1169"/>
              <a:gd name="T36" fmla="*/ 285 w 492"/>
              <a:gd name="T37" fmla="*/ 1060 h 1169"/>
              <a:gd name="T38" fmla="*/ 282 w 492"/>
              <a:gd name="T39" fmla="*/ 912 h 1169"/>
              <a:gd name="T40" fmla="*/ 263 w 492"/>
              <a:gd name="T41" fmla="*/ 943 h 1169"/>
              <a:gd name="T42" fmla="*/ 232 w 492"/>
              <a:gd name="T43" fmla="*/ 939 h 1169"/>
              <a:gd name="T44" fmla="*/ 192 w 492"/>
              <a:gd name="T45" fmla="*/ 923 h 1169"/>
              <a:gd name="T46" fmla="*/ 116 w 492"/>
              <a:gd name="T47" fmla="*/ 1029 h 1169"/>
              <a:gd name="T48" fmla="*/ 115 w 492"/>
              <a:gd name="T49" fmla="*/ 1059 h 1169"/>
              <a:gd name="T50" fmla="*/ 123 w 492"/>
              <a:gd name="T51" fmla="*/ 1092 h 1169"/>
              <a:gd name="T52" fmla="*/ 170 w 492"/>
              <a:gd name="T53" fmla="*/ 1131 h 1169"/>
              <a:gd name="T54" fmla="*/ 207 w 492"/>
              <a:gd name="T55" fmla="*/ 1141 h 1169"/>
              <a:gd name="T56" fmla="*/ 206 w 492"/>
              <a:gd name="T57" fmla="*/ 1162 h 1169"/>
              <a:gd name="T58" fmla="*/ 99 w 492"/>
              <a:gd name="T59" fmla="*/ 1169 h 1169"/>
              <a:gd name="T60" fmla="*/ 0 w 492"/>
              <a:gd name="T61" fmla="*/ 1158 h 1169"/>
              <a:gd name="T62" fmla="*/ 14 w 492"/>
              <a:gd name="T63" fmla="*/ 1091 h 1169"/>
              <a:gd name="T64" fmla="*/ 30 w 492"/>
              <a:gd name="T65" fmla="*/ 1026 h 1169"/>
              <a:gd name="T66" fmla="*/ 64 w 492"/>
              <a:gd name="T67" fmla="*/ 907 h 1169"/>
              <a:gd name="T68" fmla="*/ 41 w 492"/>
              <a:gd name="T69" fmla="*/ 894 h 1169"/>
              <a:gd name="T70" fmla="*/ 59 w 492"/>
              <a:gd name="T71" fmla="*/ 766 h 1169"/>
              <a:gd name="T72" fmla="*/ 85 w 492"/>
              <a:gd name="T73" fmla="*/ 504 h 1169"/>
              <a:gd name="T74" fmla="*/ 71 w 492"/>
              <a:gd name="T75" fmla="*/ 317 h 1169"/>
              <a:gd name="T76" fmla="*/ 51 w 492"/>
              <a:gd name="T77" fmla="*/ 222 h 1169"/>
              <a:gd name="T78" fmla="*/ 127 w 492"/>
              <a:gd name="T79" fmla="*/ 160 h 1169"/>
              <a:gd name="T80" fmla="*/ 191 w 492"/>
              <a:gd name="T81" fmla="*/ 43 h 1169"/>
              <a:gd name="T82" fmla="*/ 259 w 492"/>
              <a:gd name="T83" fmla="*/ 0 h 1169"/>
              <a:gd name="T84" fmla="*/ 302 w 492"/>
              <a:gd name="T85" fmla="*/ 26 h 1169"/>
              <a:gd name="T86" fmla="*/ 340 w 492"/>
              <a:gd name="T87" fmla="*/ 53 h 1169"/>
              <a:gd name="T88" fmla="*/ 337 w 492"/>
              <a:gd name="T89" fmla="*/ 105 h 1169"/>
              <a:gd name="T90" fmla="*/ 322 w 492"/>
              <a:gd name="T91" fmla="*/ 128 h 1169"/>
              <a:gd name="T92" fmla="*/ 322 w 492"/>
              <a:gd name="T93" fmla="*/ 157 h 1169"/>
              <a:gd name="T94" fmla="*/ 309 w 492"/>
              <a:gd name="T95" fmla="*/ 164 h 1169"/>
              <a:gd name="T96" fmla="*/ 301 w 492"/>
              <a:gd name="T97" fmla="*/ 183 h 1169"/>
              <a:gd name="T98" fmla="*/ 270 w 492"/>
              <a:gd name="T99" fmla="*/ 195 h 1169"/>
              <a:gd name="T100" fmla="*/ 265 w 492"/>
              <a:gd name="T101" fmla="*/ 242 h 1169"/>
              <a:gd name="T102" fmla="*/ 305 w 492"/>
              <a:gd name="T103" fmla="*/ 297 h 1169"/>
              <a:gd name="T104" fmla="*/ 325 w 492"/>
              <a:gd name="T105" fmla="*/ 356 h 1169"/>
              <a:gd name="T106" fmla="*/ 383 w 492"/>
              <a:gd name="T107" fmla="*/ 358 h 1169"/>
              <a:gd name="T108" fmla="*/ 411 w 492"/>
              <a:gd name="T109" fmla="*/ 355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92" h="1169">
                <a:moveTo>
                  <a:pt x="411" y="355"/>
                </a:moveTo>
                <a:lnTo>
                  <a:pt x="434" y="328"/>
                </a:lnTo>
                <a:lnTo>
                  <a:pt x="440" y="328"/>
                </a:lnTo>
                <a:lnTo>
                  <a:pt x="465" y="351"/>
                </a:lnTo>
                <a:lnTo>
                  <a:pt x="447" y="371"/>
                </a:lnTo>
                <a:lnTo>
                  <a:pt x="447" y="371"/>
                </a:lnTo>
                <a:lnTo>
                  <a:pt x="451" y="375"/>
                </a:lnTo>
                <a:lnTo>
                  <a:pt x="453" y="377"/>
                </a:lnTo>
                <a:lnTo>
                  <a:pt x="454" y="378"/>
                </a:lnTo>
                <a:lnTo>
                  <a:pt x="454" y="378"/>
                </a:lnTo>
                <a:lnTo>
                  <a:pt x="452" y="380"/>
                </a:lnTo>
                <a:lnTo>
                  <a:pt x="447" y="381"/>
                </a:lnTo>
                <a:lnTo>
                  <a:pt x="440" y="382"/>
                </a:lnTo>
                <a:lnTo>
                  <a:pt x="440" y="382"/>
                </a:lnTo>
                <a:lnTo>
                  <a:pt x="441" y="386"/>
                </a:lnTo>
                <a:lnTo>
                  <a:pt x="441" y="389"/>
                </a:lnTo>
                <a:lnTo>
                  <a:pt x="440" y="391"/>
                </a:lnTo>
                <a:lnTo>
                  <a:pt x="440" y="391"/>
                </a:lnTo>
                <a:lnTo>
                  <a:pt x="439" y="394"/>
                </a:lnTo>
                <a:lnTo>
                  <a:pt x="438" y="395"/>
                </a:lnTo>
                <a:lnTo>
                  <a:pt x="438" y="395"/>
                </a:lnTo>
                <a:lnTo>
                  <a:pt x="436" y="396"/>
                </a:lnTo>
                <a:lnTo>
                  <a:pt x="436" y="397"/>
                </a:lnTo>
                <a:lnTo>
                  <a:pt x="431" y="402"/>
                </a:lnTo>
                <a:lnTo>
                  <a:pt x="431" y="402"/>
                </a:lnTo>
                <a:lnTo>
                  <a:pt x="430" y="404"/>
                </a:lnTo>
                <a:lnTo>
                  <a:pt x="428" y="406"/>
                </a:lnTo>
                <a:lnTo>
                  <a:pt x="428" y="409"/>
                </a:lnTo>
                <a:lnTo>
                  <a:pt x="428" y="410"/>
                </a:lnTo>
                <a:lnTo>
                  <a:pt x="427" y="412"/>
                </a:lnTo>
                <a:lnTo>
                  <a:pt x="420" y="413"/>
                </a:lnTo>
                <a:lnTo>
                  <a:pt x="420" y="413"/>
                </a:lnTo>
                <a:lnTo>
                  <a:pt x="404" y="414"/>
                </a:lnTo>
                <a:lnTo>
                  <a:pt x="395" y="414"/>
                </a:lnTo>
                <a:lnTo>
                  <a:pt x="387" y="413"/>
                </a:lnTo>
                <a:lnTo>
                  <a:pt x="387" y="413"/>
                </a:lnTo>
                <a:lnTo>
                  <a:pt x="376" y="409"/>
                </a:lnTo>
                <a:lnTo>
                  <a:pt x="367" y="407"/>
                </a:lnTo>
                <a:lnTo>
                  <a:pt x="356" y="406"/>
                </a:lnTo>
                <a:lnTo>
                  <a:pt x="356" y="406"/>
                </a:lnTo>
                <a:lnTo>
                  <a:pt x="353" y="453"/>
                </a:lnTo>
                <a:lnTo>
                  <a:pt x="353" y="453"/>
                </a:lnTo>
                <a:lnTo>
                  <a:pt x="353" y="455"/>
                </a:lnTo>
                <a:lnTo>
                  <a:pt x="354" y="458"/>
                </a:lnTo>
                <a:lnTo>
                  <a:pt x="357" y="460"/>
                </a:lnTo>
                <a:lnTo>
                  <a:pt x="359" y="461"/>
                </a:lnTo>
                <a:lnTo>
                  <a:pt x="359" y="462"/>
                </a:lnTo>
                <a:lnTo>
                  <a:pt x="353" y="464"/>
                </a:lnTo>
                <a:lnTo>
                  <a:pt x="353" y="464"/>
                </a:lnTo>
                <a:lnTo>
                  <a:pt x="322" y="464"/>
                </a:lnTo>
                <a:lnTo>
                  <a:pt x="302" y="464"/>
                </a:lnTo>
                <a:lnTo>
                  <a:pt x="302" y="464"/>
                </a:lnTo>
                <a:lnTo>
                  <a:pt x="317" y="536"/>
                </a:lnTo>
                <a:lnTo>
                  <a:pt x="330" y="595"/>
                </a:lnTo>
                <a:lnTo>
                  <a:pt x="337" y="621"/>
                </a:lnTo>
                <a:lnTo>
                  <a:pt x="342" y="642"/>
                </a:lnTo>
                <a:lnTo>
                  <a:pt x="342" y="642"/>
                </a:lnTo>
                <a:lnTo>
                  <a:pt x="352" y="675"/>
                </a:lnTo>
                <a:lnTo>
                  <a:pt x="357" y="703"/>
                </a:lnTo>
                <a:lnTo>
                  <a:pt x="361" y="727"/>
                </a:lnTo>
                <a:lnTo>
                  <a:pt x="363" y="751"/>
                </a:lnTo>
                <a:lnTo>
                  <a:pt x="363" y="751"/>
                </a:lnTo>
                <a:lnTo>
                  <a:pt x="366" y="768"/>
                </a:lnTo>
                <a:lnTo>
                  <a:pt x="369" y="790"/>
                </a:lnTo>
                <a:lnTo>
                  <a:pt x="382" y="843"/>
                </a:lnTo>
                <a:lnTo>
                  <a:pt x="393" y="894"/>
                </a:lnTo>
                <a:lnTo>
                  <a:pt x="397" y="913"/>
                </a:lnTo>
                <a:lnTo>
                  <a:pt x="397" y="924"/>
                </a:lnTo>
                <a:lnTo>
                  <a:pt x="397" y="924"/>
                </a:lnTo>
                <a:lnTo>
                  <a:pt x="394" y="931"/>
                </a:lnTo>
                <a:lnTo>
                  <a:pt x="391" y="936"/>
                </a:lnTo>
                <a:lnTo>
                  <a:pt x="385" y="939"/>
                </a:lnTo>
                <a:lnTo>
                  <a:pt x="379" y="943"/>
                </a:lnTo>
                <a:lnTo>
                  <a:pt x="368" y="946"/>
                </a:lnTo>
                <a:lnTo>
                  <a:pt x="363" y="947"/>
                </a:lnTo>
                <a:lnTo>
                  <a:pt x="363" y="947"/>
                </a:lnTo>
                <a:lnTo>
                  <a:pt x="368" y="995"/>
                </a:lnTo>
                <a:lnTo>
                  <a:pt x="373" y="1049"/>
                </a:lnTo>
                <a:lnTo>
                  <a:pt x="373" y="1067"/>
                </a:lnTo>
                <a:lnTo>
                  <a:pt x="373" y="1067"/>
                </a:lnTo>
                <a:lnTo>
                  <a:pt x="383" y="1066"/>
                </a:lnTo>
                <a:lnTo>
                  <a:pt x="391" y="1067"/>
                </a:lnTo>
                <a:lnTo>
                  <a:pt x="394" y="1068"/>
                </a:lnTo>
                <a:lnTo>
                  <a:pt x="397" y="1069"/>
                </a:lnTo>
                <a:lnTo>
                  <a:pt x="397" y="1069"/>
                </a:lnTo>
                <a:lnTo>
                  <a:pt x="399" y="1074"/>
                </a:lnTo>
                <a:lnTo>
                  <a:pt x="400" y="1078"/>
                </a:lnTo>
                <a:lnTo>
                  <a:pt x="400" y="1083"/>
                </a:lnTo>
                <a:lnTo>
                  <a:pt x="400" y="1083"/>
                </a:lnTo>
                <a:lnTo>
                  <a:pt x="401" y="1087"/>
                </a:lnTo>
                <a:lnTo>
                  <a:pt x="405" y="1091"/>
                </a:lnTo>
                <a:lnTo>
                  <a:pt x="417" y="1100"/>
                </a:lnTo>
                <a:lnTo>
                  <a:pt x="417" y="1100"/>
                </a:lnTo>
                <a:lnTo>
                  <a:pt x="423" y="1104"/>
                </a:lnTo>
                <a:lnTo>
                  <a:pt x="431" y="1106"/>
                </a:lnTo>
                <a:lnTo>
                  <a:pt x="451" y="1111"/>
                </a:lnTo>
                <a:lnTo>
                  <a:pt x="471" y="1115"/>
                </a:lnTo>
                <a:lnTo>
                  <a:pt x="477" y="1118"/>
                </a:lnTo>
                <a:lnTo>
                  <a:pt x="482" y="1120"/>
                </a:lnTo>
                <a:lnTo>
                  <a:pt x="482" y="1120"/>
                </a:lnTo>
                <a:lnTo>
                  <a:pt x="484" y="1124"/>
                </a:lnTo>
                <a:lnTo>
                  <a:pt x="488" y="1126"/>
                </a:lnTo>
                <a:lnTo>
                  <a:pt x="492" y="1130"/>
                </a:lnTo>
                <a:lnTo>
                  <a:pt x="492" y="1132"/>
                </a:lnTo>
                <a:lnTo>
                  <a:pt x="490" y="1134"/>
                </a:lnTo>
                <a:lnTo>
                  <a:pt x="486" y="1137"/>
                </a:lnTo>
                <a:lnTo>
                  <a:pt x="478" y="1141"/>
                </a:lnTo>
                <a:lnTo>
                  <a:pt x="478" y="1141"/>
                </a:lnTo>
                <a:lnTo>
                  <a:pt x="457" y="1149"/>
                </a:lnTo>
                <a:lnTo>
                  <a:pt x="432" y="1156"/>
                </a:lnTo>
                <a:lnTo>
                  <a:pt x="405" y="1159"/>
                </a:lnTo>
                <a:lnTo>
                  <a:pt x="391" y="1160"/>
                </a:lnTo>
                <a:lnTo>
                  <a:pt x="376" y="1162"/>
                </a:lnTo>
                <a:lnTo>
                  <a:pt x="376" y="1162"/>
                </a:lnTo>
                <a:lnTo>
                  <a:pt x="335" y="1160"/>
                </a:lnTo>
                <a:lnTo>
                  <a:pt x="322" y="1160"/>
                </a:lnTo>
                <a:lnTo>
                  <a:pt x="309" y="1158"/>
                </a:lnTo>
                <a:lnTo>
                  <a:pt x="309" y="1158"/>
                </a:lnTo>
                <a:lnTo>
                  <a:pt x="298" y="1157"/>
                </a:lnTo>
                <a:lnTo>
                  <a:pt x="292" y="1157"/>
                </a:lnTo>
                <a:lnTo>
                  <a:pt x="291" y="1157"/>
                </a:lnTo>
                <a:lnTo>
                  <a:pt x="290" y="1156"/>
                </a:lnTo>
                <a:lnTo>
                  <a:pt x="289" y="1151"/>
                </a:lnTo>
                <a:lnTo>
                  <a:pt x="289" y="1151"/>
                </a:lnTo>
                <a:lnTo>
                  <a:pt x="285" y="1134"/>
                </a:lnTo>
                <a:lnTo>
                  <a:pt x="285" y="1125"/>
                </a:lnTo>
                <a:lnTo>
                  <a:pt x="285" y="1114"/>
                </a:lnTo>
                <a:lnTo>
                  <a:pt x="285" y="1114"/>
                </a:lnTo>
                <a:lnTo>
                  <a:pt x="288" y="1097"/>
                </a:lnTo>
                <a:lnTo>
                  <a:pt x="289" y="1091"/>
                </a:lnTo>
                <a:lnTo>
                  <a:pt x="289" y="1091"/>
                </a:lnTo>
                <a:lnTo>
                  <a:pt x="286" y="1075"/>
                </a:lnTo>
                <a:lnTo>
                  <a:pt x="285" y="1060"/>
                </a:lnTo>
                <a:lnTo>
                  <a:pt x="285" y="1042"/>
                </a:lnTo>
                <a:lnTo>
                  <a:pt x="285" y="1042"/>
                </a:lnTo>
                <a:lnTo>
                  <a:pt x="285" y="1018"/>
                </a:lnTo>
                <a:lnTo>
                  <a:pt x="284" y="990"/>
                </a:lnTo>
                <a:lnTo>
                  <a:pt x="282" y="955"/>
                </a:lnTo>
                <a:lnTo>
                  <a:pt x="282" y="955"/>
                </a:lnTo>
                <a:lnTo>
                  <a:pt x="282" y="912"/>
                </a:lnTo>
                <a:lnTo>
                  <a:pt x="282" y="867"/>
                </a:lnTo>
                <a:lnTo>
                  <a:pt x="282" y="867"/>
                </a:lnTo>
                <a:lnTo>
                  <a:pt x="279" y="876"/>
                </a:lnTo>
                <a:lnTo>
                  <a:pt x="275" y="904"/>
                </a:lnTo>
                <a:lnTo>
                  <a:pt x="268" y="931"/>
                </a:lnTo>
                <a:lnTo>
                  <a:pt x="265" y="940"/>
                </a:lnTo>
                <a:lnTo>
                  <a:pt x="263" y="943"/>
                </a:lnTo>
                <a:lnTo>
                  <a:pt x="262" y="944"/>
                </a:lnTo>
                <a:lnTo>
                  <a:pt x="262" y="944"/>
                </a:lnTo>
                <a:lnTo>
                  <a:pt x="254" y="945"/>
                </a:lnTo>
                <a:lnTo>
                  <a:pt x="245" y="945"/>
                </a:lnTo>
                <a:lnTo>
                  <a:pt x="240" y="944"/>
                </a:lnTo>
                <a:lnTo>
                  <a:pt x="236" y="942"/>
                </a:lnTo>
                <a:lnTo>
                  <a:pt x="232" y="939"/>
                </a:lnTo>
                <a:lnTo>
                  <a:pt x="227" y="934"/>
                </a:lnTo>
                <a:lnTo>
                  <a:pt x="227" y="934"/>
                </a:lnTo>
                <a:lnTo>
                  <a:pt x="225" y="932"/>
                </a:lnTo>
                <a:lnTo>
                  <a:pt x="221" y="930"/>
                </a:lnTo>
                <a:lnTo>
                  <a:pt x="213" y="926"/>
                </a:lnTo>
                <a:lnTo>
                  <a:pt x="202" y="924"/>
                </a:lnTo>
                <a:lnTo>
                  <a:pt x="192" y="923"/>
                </a:lnTo>
                <a:lnTo>
                  <a:pt x="172" y="920"/>
                </a:lnTo>
                <a:lnTo>
                  <a:pt x="163" y="920"/>
                </a:lnTo>
                <a:lnTo>
                  <a:pt x="163" y="920"/>
                </a:lnTo>
                <a:lnTo>
                  <a:pt x="140" y="973"/>
                </a:lnTo>
                <a:lnTo>
                  <a:pt x="123" y="1010"/>
                </a:lnTo>
                <a:lnTo>
                  <a:pt x="116" y="1029"/>
                </a:lnTo>
                <a:lnTo>
                  <a:pt x="116" y="1029"/>
                </a:lnTo>
                <a:lnTo>
                  <a:pt x="114" y="1040"/>
                </a:lnTo>
                <a:lnTo>
                  <a:pt x="112" y="1047"/>
                </a:lnTo>
                <a:lnTo>
                  <a:pt x="112" y="1053"/>
                </a:lnTo>
                <a:lnTo>
                  <a:pt x="112" y="1053"/>
                </a:lnTo>
                <a:lnTo>
                  <a:pt x="114" y="1056"/>
                </a:lnTo>
                <a:lnTo>
                  <a:pt x="115" y="1057"/>
                </a:lnTo>
                <a:lnTo>
                  <a:pt x="115" y="1059"/>
                </a:lnTo>
                <a:lnTo>
                  <a:pt x="116" y="1063"/>
                </a:lnTo>
                <a:lnTo>
                  <a:pt x="116" y="1063"/>
                </a:lnTo>
                <a:lnTo>
                  <a:pt x="116" y="1070"/>
                </a:lnTo>
                <a:lnTo>
                  <a:pt x="117" y="1078"/>
                </a:lnTo>
                <a:lnTo>
                  <a:pt x="120" y="1087"/>
                </a:lnTo>
                <a:lnTo>
                  <a:pt x="120" y="1087"/>
                </a:lnTo>
                <a:lnTo>
                  <a:pt x="123" y="1092"/>
                </a:lnTo>
                <a:lnTo>
                  <a:pt x="134" y="1101"/>
                </a:lnTo>
                <a:lnTo>
                  <a:pt x="153" y="1117"/>
                </a:lnTo>
                <a:lnTo>
                  <a:pt x="153" y="1117"/>
                </a:lnTo>
                <a:lnTo>
                  <a:pt x="161" y="1124"/>
                </a:lnTo>
                <a:lnTo>
                  <a:pt x="165" y="1127"/>
                </a:lnTo>
                <a:lnTo>
                  <a:pt x="170" y="1131"/>
                </a:lnTo>
                <a:lnTo>
                  <a:pt x="170" y="1131"/>
                </a:lnTo>
                <a:lnTo>
                  <a:pt x="173" y="1132"/>
                </a:lnTo>
                <a:lnTo>
                  <a:pt x="178" y="1132"/>
                </a:lnTo>
                <a:lnTo>
                  <a:pt x="188" y="1133"/>
                </a:lnTo>
                <a:lnTo>
                  <a:pt x="194" y="1133"/>
                </a:lnTo>
                <a:lnTo>
                  <a:pt x="199" y="1136"/>
                </a:lnTo>
                <a:lnTo>
                  <a:pt x="204" y="1138"/>
                </a:lnTo>
                <a:lnTo>
                  <a:pt x="207" y="1141"/>
                </a:lnTo>
                <a:lnTo>
                  <a:pt x="207" y="1141"/>
                </a:lnTo>
                <a:lnTo>
                  <a:pt x="210" y="1145"/>
                </a:lnTo>
                <a:lnTo>
                  <a:pt x="211" y="1149"/>
                </a:lnTo>
                <a:lnTo>
                  <a:pt x="211" y="1152"/>
                </a:lnTo>
                <a:lnTo>
                  <a:pt x="210" y="1156"/>
                </a:lnTo>
                <a:lnTo>
                  <a:pt x="208" y="1158"/>
                </a:lnTo>
                <a:lnTo>
                  <a:pt x="206" y="1162"/>
                </a:lnTo>
                <a:lnTo>
                  <a:pt x="200" y="1165"/>
                </a:lnTo>
                <a:lnTo>
                  <a:pt x="200" y="1165"/>
                </a:lnTo>
                <a:lnTo>
                  <a:pt x="189" y="1166"/>
                </a:lnTo>
                <a:lnTo>
                  <a:pt x="173" y="1167"/>
                </a:lnTo>
                <a:lnTo>
                  <a:pt x="129" y="1167"/>
                </a:lnTo>
                <a:lnTo>
                  <a:pt x="129" y="1167"/>
                </a:lnTo>
                <a:lnTo>
                  <a:pt x="99" y="1169"/>
                </a:lnTo>
                <a:lnTo>
                  <a:pt x="64" y="1169"/>
                </a:lnTo>
                <a:lnTo>
                  <a:pt x="32" y="1167"/>
                </a:lnTo>
                <a:lnTo>
                  <a:pt x="21" y="1166"/>
                </a:lnTo>
                <a:lnTo>
                  <a:pt x="14" y="1165"/>
                </a:lnTo>
                <a:lnTo>
                  <a:pt x="14" y="1165"/>
                </a:lnTo>
                <a:lnTo>
                  <a:pt x="0" y="1158"/>
                </a:lnTo>
                <a:lnTo>
                  <a:pt x="0" y="1158"/>
                </a:lnTo>
                <a:lnTo>
                  <a:pt x="0" y="1153"/>
                </a:lnTo>
                <a:lnTo>
                  <a:pt x="1" y="1143"/>
                </a:lnTo>
                <a:lnTo>
                  <a:pt x="4" y="1120"/>
                </a:lnTo>
                <a:lnTo>
                  <a:pt x="4" y="1120"/>
                </a:lnTo>
                <a:lnTo>
                  <a:pt x="8" y="1102"/>
                </a:lnTo>
                <a:lnTo>
                  <a:pt x="12" y="1094"/>
                </a:lnTo>
                <a:lnTo>
                  <a:pt x="14" y="1091"/>
                </a:lnTo>
                <a:lnTo>
                  <a:pt x="14" y="1091"/>
                </a:lnTo>
                <a:lnTo>
                  <a:pt x="17" y="1089"/>
                </a:lnTo>
                <a:lnTo>
                  <a:pt x="19" y="1089"/>
                </a:lnTo>
                <a:lnTo>
                  <a:pt x="21" y="1091"/>
                </a:lnTo>
                <a:lnTo>
                  <a:pt x="21" y="1091"/>
                </a:lnTo>
                <a:lnTo>
                  <a:pt x="25" y="1054"/>
                </a:lnTo>
                <a:lnTo>
                  <a:pt x="30" y="1026"/>
                </a:lnTo>
                <a:lnTo>
                  <a:pt x="32" y="1014"/>
                </a:lnTo>
                <a:lnTo>
                  <a:pt x="34" y="1005"/>
                </a:lnTo>
                <a:lnTo>
                  <a:pt x="34" y="1005"/>
                </a:lnTo>
                <a:lnTo>
                  <a:pt x="53" y="950"/>
                </a:lnTo>
                <a:lnTo>
                  <a:pt x="69" y="907"/>
                </a:lnTo>
                <a:lnTo>
                  <a:pt x="69" y="907"/>
                </a:lnTo>
                <a:lnTo>
                  <a:pt x="64" y="907"/>
                </a:lnTo>
                <a:lnTo>
                  <a:pt x="56" y="907"/>
                </a:lnTo>
                <a:lnTo>
                  <a:pt x="51" y="906"/>
                </a:lnTo>
                <a:lnTo>
                  <a:pt x="46" y="905"/>
                </a:lnTo>
                <a:lnTo>
                  <a:pt x="43" y="903"/>
                </a:lnTo>
                <a:lnTo>
                  <a:pt x="41" y="900"/>
                </a:lnTo>
                <a:lnTo>
                  <a:pt x="41" y="900"/>
                </a:lnTo>
                <a:lnTo>
                  <a:pt x="41" y="894"/>
                </a:lnTo>
                <a:lnTo>
                  <a:pt x="43" y="884"/>
                </a:lnTo>
                <a:lnTo>
                  <a:pt x="49" y="853"/>
                </a:lnTo>
                <a:lnTo>
                  <a:pt x="54" y="817"/>
                </a:lnTo>
                <a:lnTo>
                  <a:pt x="57" y="800"/>
                </a:lnTo>
                <a:lnTo>
                  <a:pt x="58" y="785"/>
                </a:lnTo>
                <a:lnTo>
                  <a:pt x="58" y="785"/>
                </a:lnTo>
                <a:lnTo>
                  <a:pt x="59" y="766"/>
                </a:lnTo>
                <a:lnTo>
                  <a:pt x="63" y="738"/>
                </a:lnTo>
                <a:lnTo>
                  <a:pt x="72" y="668"/>
                </a:lnTo>
                <a:lnTo>
                  <a:pt x="85" y="565"/>
                </a:lnTo>
                <a:lnTo>
                  <a:pt x="85" y="565"/>
                </a:lnTo>
                <a:lnTo>
                  <a:pt x="86" y="548"/>
                </a:lnTo>
                <a:lnTo>
                  <a:pt x="85" y="528"/>
                </a:lnTo>
                <a:lnTo>
                  <a:pt x="85" y="504"/>
                </a:lnTo>
                <a:lnTo>
                  <a:pt x="85" y="504"/>
                </a:lnTo>
                <a:lnTo>
                  <a:pt x="81" y="464"/>
                </a:lnTo>
                <a:lnTo>
                  <a:pt x="75" y="402"/>
                </a:lnTo>
                <a:lnTo>
                  <a:pt x="75" y="402"/>
                </a:lnTo>
                <a:lnTo>
                  <a:pt x="72" y="361"/>
                </a:lnTo>
                <a:lnTo>
                  <a:pt x="71" y="339"/>
                </a:lnTo>
                <a:lnTo>
                  <a:pt x="71" y="317"/>
                </a:lnTo>
                <a:lnTo>
                  <a:pt x="71" y="317"/>
                </a:lnTo>
                <a:lnTo>
                  <a:pt x="76" y="290"/>
                </a:lnTo>
                <a:lnTo>
                  <a:pt x="81" y="259"/>
                </a:lnTo>
                <a:lnTo>
                  <a:pt x="89" y="222"/>
                </a:lnTo>
                <a:lnTo>
                  <a:pt x="71" y="233"/>
                </a:lnTo>
                <a:lnTo>
                  <a:pt x="82" y="213"/>
                </a:lnTo>
                <a:lnTo>
                  <a:pt x="51" y="222"/>
                </a:lnTo>
                <a:lnTo>
                  <a:pt x="51" y="222"/>
                </a:lnTo>
                <a:lnTo>
                  <a:pt x="59" y="216"/>
                </a:lnTo>
                <a:lnTo>
                  <a:pt x="85" y="195"/>
                </a:lnTo>
                <a:lnTo>
                  <a:pt x="85" y="195"/>
                </a:lnTo>
                <a:lnTo>
                  <a:pt x="102" y="183"/>
                </a:lnTo>
                <a:lnTo>
                  <a:pt x="115" y="171"/>
                </a:lnTo>
                <a:lnTo>
                  <a:pt x="127" y="160"/>
                </a:lnTo>
                <a:lnTo>
                  <a:pt x="136" y="144"/>
                </a:lnTo>
                <a:lnTo>
                  <a:pt x="136" y="144"/>
                </a:lnTo>
                <a:lnTo>
                  <a:pt x="148" y="123"/>
                </a:lnTo>
                <a:lnTo>
                  <a:pt x="161" y="96"/>
                </a:lnTo>
                <a:lnTo>
                  <a:pt x="176" y="67"/>
                </a:lnTo>
                <a:lnTo>
                  <a:pt x="191" y="43"/>
                </a:lnTo>
                <a:lnTo>
                  <a:pt x="191" y="43"/>
                </a:lnTo>
                <a:lnTo>
                  <a:pt x="198" y="33"/>
                </a:lnTo>
                <a:lnTo>
                  <a:pt x="206" y="24"/>
                </a:lnTo>
                <a:lnTo>
                  <a:pt x="217" y="15"/>
                </a:lnTo>
                <a:lnTo>
                  <a:pt x="227" y="8"/>
                </a:lnTo>
                <a:lnTo>
                  <a:pt x="238" y="3"/>
                </a:lnTo>
                <a:lnTo>
                  <a:pt x="249" y="1"/>
                </a:lnTo>
                <a:lnTo>
                  <a:pt x="259" y="0"/>
                </a:lnTo>
                <a:lnTo>
                  <a:pt x="264" y="1"/>
                </a:lnTo>
                <a:lnTo>
                  <a:pt x="269" y="2"/>
                </a:lnTo>
                <a:lnTo>
                  <a:pt x="269" y="2"/>
                </a:lnTo>
                <a:lnTo>
                  <a:pt x="283" y="11"/>
                </a:lnTo>
                <a:lnTo>
                  <a:pt x="294" y="18"/>
                </a:lnTo>
                <a:lnTo>
                  <a:pt x="302" y="26"/>
                </a:lnTo>
                <a:lnTo>
                  <a:pt x="302" y="26"/>
                </a:lnTo>
                <a:lnTo>
                  <a:pt x="307" y="27"/>
                </a:lnTo>
                <a:lnTo>
                  <a:pt x="318" y="32"/>
                </a:lnTo>
                <a:lnTo>
                  <a:pt x="324" y="35"/>
                </a:lnTo>
                <a:lnTo>
                  <a:pt x="330" y="40"/>
                </a:lnTo>
                <a:lnTo>
                  <a:pt x="336" y="46"/>
                </a:lnTo>
                <a:lnTo>
                  <a:pt x="340" y="53"/>
                </a:lnTo>
                <a:lnTo>
                  <a:pt x="340" y="53"/>
                </a:lnTo>
                <a:lnTo>
                  <a:pt x="341" y="61"/>
                </a:lnTo>
                <a:lnTo>
                  <a:pt x="342" y="69"/>
                </a:lnTo>
                <a:lnTo>
                  <a:pt x="343" y="82"/>
                </a:lnTo>
                <a:lnTo>
                  <a:pt x="341" y="93"/>
                </a:lnTo>
                <a:lnTo>
                  <a:pt x="340" y="100"/>
                </a:lnTo>
                <a:lnTo>
                  <a:pt x="340" y="100"/>
                </a:lnTo>
                <a:lnTo>
                  <a:pt x="337" y="105"/>
                </a:lnTo>
                <a:lnTo>
                  <a:pt x="335" y="109"/>
                </a:lnTo>
                <a:lnTo>
                  <a:pt x="331" y="111"/>
                </a:lnTo>
                <a:lnTo>
                  <a:pt x="329" y="115"/>
                </a:lnTo>
                <a:lnTo>
                  <a:pt x="329" y="115"/>
                </a:lnTo>
                <a:lnTo>
                  <a:pt x="325" y="121"/>
                </a:lnTo>
                <a:lnTo>
                  <a:pt x="323" y="123"/>
                </a:lnTo>
                <a:lnTo>
                  <a:pt x="322" y="128"/>
                </a:lnTo>
                <a:lnTo>
                  <a:pt x="322" y="128"/>
                </a:lnTo>
                <a:lnTo>
                  <a:pt x="322" y="134"/>
                </a:lnTo>
                <a:lnTo>
                  <a:pt x="322" y="138"/>
                </a:lnTo>
                <a:lnTo>
                  <a:pt x="322" y="148"/>
                </a:lnTo>
                <a:lnTo>
                  <a:pt x="322" y="148"/>
                </a:lnTo>
                <a:lnTo>
                  <a:pt x="323" y="155"/>
                </a:lnTo>
                <a:lnTo>
                  <a:pt x="322" y="157"/>
                </a:lnTo>
                <a:lnTo>
                  <a:pt x="318" y="158"/>
                </a:lnTo>
                <a:lnTo>
                  <a:pt x="318" y="158"/>
                </a:lnTo>
                <a:lnTo>
                  <a:pt x="311" y="158"/>
                </a:lnTo>
                <a:lnTo>
                  <a:pt x="310" y="160"/>
                </a:lnTo>
                <a:lnTo>
                  <a:pt x="309" y="162"/>
                </a:lnTo>
                <a:lnTo>
                  <a:pt x="309" y="162"/>
                </a:lnTo>
                <a:lnTo>
                  <a:pt x="309" y="164"/>
                </a:lnTo>
                <a:lnTo>
                  <a:pt x="309" y="167"/>
                </a:lnTo>
                <a:lnTo>
                  <a:pt x="309" y="170"/>
                </a:lnTo>
                <a:lnTo>
                  <a:pt x="305" y="175"/>
                </a:lnTo>
                <a:lnTo>
                  <a:pt x="305" y="175"/>
                </a:lnTo>
                <a:lnTo>
                  <a:pt x="302" y="180"/>
                </a:lnTo>
                <a:lnTo>
                  <a:pt x="302" y="182"/>
                </a:lnTo>
                <a:lnTo>
                  <a:pt x="301" y="183"/>
                </a:lnTo>
                <a:lnTo>
                  <a:pt x="295" y="186"/>
                </a:lnTo>
                <a:lnTo>
                  <a:pt x="295" y="186"/>
                </a:lnTo>
                <a:lnTo>
                  <a:pt x="288" y="187"/>
                </a:lnTo>
                <a:lnTo>
                  <a:pt x="282" y="187"/>
                </a:lnTo>
                <a:lnTo>
                  <a:pt x="275" y="186"/>
                </a:lnTo>
                <a:lnTo>
                  <a:pt x="275" y="186"/>
                </a:lnTo>
                <a:lnTo>
                  <a:pt x="270" y="195"/>
                </a:lnTo>
                <a:lnTo>
                  <a:pt x="266" y="203"/>
                </a:lnTo>
                <a:lnTo>
                  <a:pt x="265" y="209"/>
                </a:lnTo>
                <a:lnTo>
                  <a:pt x="265" y="209"/>
                </a:lnTo>
                <a:lnTo>
                  <a:pt x="264" y="227"/>
                </a:lnTo>
                <a:lnTo>
                  <a:pt x="264" y="238"/>
                </a:lnTo>
                <a:lnTo>
                  <a:pt x="265" y="242"/>
                </a:lnTo>
                <a:lnTo>
                  <a:pt x="265" y="242"/>
                </a:lnTo>
                <a:lnTo>
                  <a:pt x="270" y="252"/>
                </a:lnTo>
                <a:lnTo>
                  <a:pt x="275" y="260"/>
                </a:lnTo>
                <a:lnTo>
                  <a:pt x="275" y="260"/>
                </a:lnTo>
                <a:lnTo>
                  <a:pt x="289" y="276"/>
                </a:lnTo>
                <a:lnTo>
                  <a:pt x="298" y="287"/>
                </a:lnTo>
                <a:lnTo>
                  <a:pt x="305" y="297"/>
                </a:lnTo>
                <a:lnTo>
                  <a:pt x="305" y="297"/>
                </a:lnTo>
                <a:lnTo>
                  <a:pt x="307" y="303"/>
                </a:lnTo>
                <a:lnTo>
                  <a:pt x="307" y="311"/>
                </a:lnTo>
                <a:lnTo>
                  <a:pt x="305" y="335"/>
                </a:lnTo>
                <a:lnTo>
                  <a:pt x="302" y="365"/>
                </a:lnTo>
                <a:lnTo>
                  <a:pt x="302" y="365"/>
                </a:lnTo>
                <a:lnTo>
                  <a:pt x="314" y="360"/>
                </a:lnTo>
                <a:lnTo>
                  <a:pt x="325" y="356"/>
                </a:lnTo>
                <a:lnTo>
                  <a:pt x="336" y="355"/>
                </a:lnTo>
                <a:lnTo>
                  <a:pt x="336" y="355"/>
                </a:lnTo>
                <a:lnTo>
                  <a:pt x="356" y="355"/>
                </a:lnTo>
                <a:lnTo>
                  <a:pt x="369" y="355"/>
                </a:lnTo>
                <a:lnTo>
                  <a:pt x="369" y="355"/>
                </a:lnTo>
                <a:lnTo>
                  <a:pt x="383" y="358"/>
                </a:lnTo>
                <a:lnTo>
                  <a:pt x="383" y="358"/>
                </a:lnTo>
                <a:lnTo>
                  <a:pt x="386" y="361"/>
                </a:lnTo>
                <a:lnTo>
                  <a:pt x="389" y="362"/>
                </a:lnTo>
                <a:lnTo>
                  <a:pt x="393" y="362"/>
                </a:lnTo>
                <a:lnTo>
                  <a:pt x="393" y="362"/>
                </a:lnTo>
                <a:lnTo>
                  <a:pt x="404" y="357"/>
                </a:lnTo>
                <a:lnTo>
                  <a:pt x="411" y="355"/>
                </a:lnTo>
                <a:lnTo>
                  <a:pt x="411" y="35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6">
            <a:extLst>
              <a:ext uri="{FF2B5EF4-FFF2-40B4-BE49-F238E27FC236}">
                <a16:creationId xmlns:a16="http://schemas.microsoft.com/office/drawing/2014/main" id="{26F7FD4A-0DF3-4FF0-A713-64BAF77A8FBD}"/>
              </a:ext>
            </a:extLst>
          </p:cNvPr>
          <p:cNvSpPr>
            <a:spLocks/>
          </p:cNvSpPr>
          <p:nvPr/>
        </p:nvSpPr>
        <p:spPr bwMode="auto">
          <a:xfrm>
            <a:off x="8314042" y="4676512"/>
            <a:ext cx="775762" cy="1683148"/>
          </a:xfrm>
          <a:custGeom>
            <a:avLst/>
            <a:gdLst>
              <a:gd name="T0" fmla="*/ 239 w 666"/>
              <a:gd name="T1" fmla="*/ 300 h 1445"/>
              <a:gd name="T2" fmla="*/ 219 w 666"/>
              <a:gd name="T3" fmla="*/ 399 h 1445"/>
              <a:gd name="T4" fmla="*/ 129 w 666"/>
              <a:gd name="T5" fmla="*/ 352 h 1445"/>
              <a:gd name="T6" fmla="*/ 62 w 666"/>
              <a:gd name="T7" fmla="*/ 334 h 1445"/>
              <a:gd name="T8" fmla="*/ 20 w 666"/>
              <a:gd name="T9" fmla="*/ 332 h 1445"/>
              <a:gd name="T10" fmla="*/ 17 w 666"/>
              <a:gd name="T11" fmla="*/ 348 h 1445"/>
              <a:gd name="T12" fmla="*/ 32 w 666"/>
              <a:gd name="T13" fmla="*/ 390 h 1445"/>
              <a:gd name="T14" fmla="*/ 40 w 666"/>
              <a:gd name="T15" fmla="*/ 423 h 1445"/>
              <a:gd name="T16" fmla="*/ 62 w 666"/>
              <a:gd name="T17" fmla="*/ 437 h 1445"/>
              <a:gd name="T18" fmla="*/ 94 w 666"/>
              <a:gd name="T19" fmla="*/ 438 h 1445"/>
              <a:gd name="T20" fmla="*/ 137 w 666"/>
              <a:gd name="T21" fmla="*/ 497 h 1445"/>
              <a:gd name="T22" fmla="*/ 242 w 666"/>
              <a:gd name="T23" fmla="*/ 672 h 1445"/>
              <a:gd name="T24" fmla="*/ 259 w 666"/>
              <a:gd name="T25" fmla="*/ 716 h 1445"/>
              <a:gd name="T26" fmla="*/ 309 w 666"/>
              <a:gd name="T27" fmla="*/ 1092 h 1445"/>
              <a:gd name="T28" fmla="*/ 325 w 666"/>
              <a:gd name="T29" fmla="*/ 1158 h 1445"/>
              <a:gd name="T30" fmla="*/ 318 w 666"/>
              <a:gd name="T31" fmla="*/ 1369 h 1445"/>
              <a:gd name="T32" fmla="*/ 230 w 666"/>
              <a:gd name="T33" fmla="*/ 1406 h 1445"/>
              <a:gd name="T34" fmla="*/ 214 w 666"/>
              <a:gd name="T35" fmla="*/ 1430 h 1445"/>
              <a:gd name="T36" fmla="*/ 245 w 666"/>
              <a:gd name="T37" fmla="*/ 1444 h 1445"/>
              <a:gd name="T38" fmla="*/ 431 w 666"/>
              <a:gd name="T39" fmla="*/ 1436 h 1445"/>
              <a:gd name="T40" fmla="*/ 444 w 666"/>
              <a:gd name="T41" fmla="*/ 1402 h 1445"/>
              <a:gd name="T42" fmla="*/ 449 w 666"/>
              <a:gd name="T43" fmla="*/ 1362 h 1445"/>
              <a:gd name="T44" fmla="*/ 484 w 666"/>
              <a:gd name="T45" fmla="*/ 1256 h 1445"/>
              <a:gd name="T46" fmla="*/ 517 w 666"/>
              <a:gd name="T47" fmla="*/ 1290 h 1445"/>
              <a:gd name="T48" fmla="*/ 514 w 666"/>
              <a:gd name="T49" fmla="*/ 1364 h 1445"/>
              <a:gd name="T50" fmla="*/ 488 w 666"/>
              <a:gd name="T51" fmla="*/ 1373 h 1445"/>
              <a:gd name="T52" fmla="*/ 479 w 666"/>
              <a:gd name="T53" fmla="*/ 1398 h 1445"/>
              <a:gd name="T54" fmla="*/ 523 w 666"/>
              <a:gd name="T55" fmla="*/ 1402 h 1445"/>
              <a:gd name="T56" fmla="*/ 655 w 666"/>
              <a:gd name="T57" fmla="*/ 1356 h 1445"/>
              <a:gd name="T58" fmla="*/ 662 w 666"/>
              <a:gd name="T59" fmla="*/ 1323 h 1445"/>
              <a:gd name="T60" fmla="*/ 640 w 666"/>
              <a:gd name="T61" fmla="*/ 1286 h 1445"/>
              <a:gd name="T62" fmla="*/ 592 w 666"/>
              <a:gd name="T63" fmla="*/ 1217 h 1445"/>
              <a:gd name="T64" fmla="*/ 499 w 666"/>
              <a:gd name="T65" fmla="*/ 1057 h 1445"/>
              <a:gd name="T66" fmla="*/ 470 w 666"/>
              <a:gd name="T67" fmla="*/ 855 h 1445"/>
              <a:gd name="T68" fmla="*/ 483 w 666"/>
              <a:gd name="T69" fmla="*/ 756 h 1445"/>
              <a:gd name="T70" fmla="*/ 520 w 666"/>
              <a:gd name="T71" fmla="*/ 720 h 1445"/>
              <a:gd name="T72" fmla="*/ 535 w 666"/>
              <a:gd name="T73" fmla="*/ 688 h 1445"/>
              <a:gd name="T74" fmla="*/ 523 w 666"/>
              <a:gd name="T75" fmla="*/ 572 h 1445"/>
              <a:gd name="T76" fmla="*/ 517 w 666"/>
              <a:gd name="T77" fmla="*/ 344 h 1445"/>
              <a:gd name="T78" fmla="*/ 497 w 666"/>
              <a:gd name="T79" fmla="*/ 260 h 1445"/>
              <a:gd name="T80" fmla="*/ 530 w 666"/>
              <a:gd name="T81" fmla="*/ 219 h 1445"/>
              <a:gd name="T82" fmla="*/ 512 w 666"/>
              <a:gd name="T83" fmla="*/ 178 h 1445"/>
              <a:gd name="T84" fmla="*/ 449 w 666"/>
              <a:gd name="T85" fmla="*/ 134 h 1445"/>
              <a:gd name="T86" fmla="*/ 378 w 666"/>
              <a:gd name="T87" fmla="*/ 122 h 1445"/>
              <a:gd name="T88" fmla="*/ 333 w 666"/>
              <a:gd name="T89" fmla="*/ 116 h 1445"/>
              <a:gd name="T90" fmla="*/ 286 w 666"/>
              <a:gd name="T91" fmla="*/ 50 h 1445"/>
              <a:gd name="T92" fmla="*/ 223 w 666"/>
              <a:gd name="T93" fmla="*/ 4 h 1445"/>
              <a:gd name="T94" fmla="*/ 174 w 666"/>
              <a:gd name="T95" fmla="*/ 7 h 1445"/>
              <a:gd name="T96" fmla="*/ 145 w 666"/>
              <a:gd name="T97" fmla="*/ 36 h 1445"/>
              <a:gd name="T98" fmla="*/ 124 w 666"/>
              <a:gd name="T99" fmla="*/ 115 h 1445"/>
              <a:gd name="T100" fmla="*/ 143 w 666"/>
              <a:gd name="T101" fmla="*/ 156 h 1445"/>
              <a:gd name="T102" fmla="*/ 178 w 666"/>
              <a:gd name="T103" fmla="*/ 193 h 1445"/>
              <a:gd name="T104" fmla="*/ 176 w 666"/>
              <a:gd name="T105" fmla="*/ 219 h 1445"/>
              <a:gd name="T106" fmla="*/ 199 w 666"/>
              <a:gd name="T107" fmla="*/ 221 h 1445"/>
              <a:gd name="T108" fmla="*/ 229 w 666"/>
              <a:gd name="T109" fmla="*/ 254 h 1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66" h="1445">
                <a:moveTo>
                  <a:pt x="259" y="254"/>
                </a:moveTo>
                <a:lnTo>
                  <a:pt x="259" y="254"/>
                </a:lnTo>
                <a:lnTo>
                  <a:pt x="252" y="274"/>
                </a:lnTo>
                <a:lnTo>
                  <a:pt x="252" y="274"/>
                </a:lnTo>
                <a:lnTo>
                  <a:pt x="246" y="286"/>
                </a:lnTo>
                <a:lnTo>
                  <a:pt x="239" y="300"/>
                </a:lnTo>
                <a:lnTo>
                  <a:pt x="239" y="300"/>
                </a:lnTo>
                <a:lnTo>
                  <a:pt x="235" y="307"/>
                </a:lnTo>
                <a:lnTo>
                  <a:pt x="230" y="319"/>
                </a:lnTo>
                <a:lnTo>
                  <a:pt x="227" y="332"/>
                </a:lnTo>
                <a:lnTo>
                  <a:pt x="226" y="340"/>
                </a:lnTo>
                <a:lnTo>
                  <a:pt x="226" y="340"/>
                </a:lnTo>
                <a:lnTo>
                  <a:pt x="222" y="372"/>
                </a:lnTo>
                <a:lnTo>
                  <a:pt x="219" y="399"/>
                </a:lnTo>
                <a:lnTo>
                  <a:pt x="178" y="405"/>
                </a:lnTo>
                <a:lnTo>
                  <a:pt x="178" y="405"/>
                </a:lnTo>
                <a:lnTo>
                  <a:pt x="174" y="398"/>
                </a:lnTo>
                <a:lnTo>
                  <a:pt x="158" y="380"/>
                </a:lnTo>
                <a:lnTo>
                  <a:pt x="149" y="371"/>
                </a:lnTo>
                <a:lnTo>
                  <a:pt x="140" y="360"/>
                </a:lnTo>
                <a:lnTo>
                  <a:pt x="129" y="352"/>
                </a:lnTo>
                <a:lnTo>
                  <a:pt x="119" y="346"/>
                </a:lnTo>
                <a:lnTo>
                  <a:pt x="119" y="346"/>
                </a:lnTo>
                <a:lnTo>
                  <a:pt x="110" y="343"/>
                </a:lnTo>
                <a:lnTo>
                  <a:pt x="99" y="339"/>
                </a:lnTo>
                <a:lnTo>
                  <a:pt x="81" y="337"/>
                </a:lnTo>
                <a:lnTo>
                  <a:pt x="66" y="334"/>
                </a:lnTo>
                <a:lnTo>
                  <a:pt x="62" y="334"/>
                </a:lnTo>
                <a:lnTo>
                  <a:pt x="59" y="333"/>
                </a:lnTo>
                <a:lnTo>
                  <a:pt x="59" y="333"/>
                </a:lnTo>
                <a:lnTo>
                  <a:pt x="57" y="332"/>
                </a:lnTo>
                <a:lnTo>
                  <a:pt x="52" y="331"/>
                </a:lnTo>
                <a:lnTo>
                  <a:pt x="38" y="331"/>
                </a:lnTo>
                <a:lnTo>
                  <a:pt x="24" y="331"/>
                </a:lnTo>
                <a:lnTo>
                  <a:pt x="20" y="332"/>
                </a:lnTo>
                <a:lnTo>
                  <a:pt x="20" y="332"/>
                </a:lnTo>
                <a:lnTo>
                  <a:pt x="20" y="333"/>
                </a:lnTo>
                <a:lnTo>
                  <a:pt x="20" y="333"/>
                </a:lnTo>
                <a:lnTo>
                  <a:pt x="29" y="341"/>
                </a:lnTo>
                <a:lnTo>
                  <a:pt x="33" y="346"/>
                </a:lnTo>
                <a:lnTo>
                  <a:pt x="33" y="346"/>
                </a:lnTo>
                <a:lnTo>
                  <a:pt x="17" y="348"/>
                </a:lnTo>
                <a:lnTo>
                  <a:pt x="5" y="351"/>
                </a:lnTo>
                <a:lnTo>
                  <a:pt x="1" y="352"/>
                </a:lnTo>
                <a:lnTo>
                  <a:pt x="0" y="353"/>
                </a:lnTo>
                <a:lnTo>
                  <a:pt x="0" y="366"/>
                </a:lnTo>
                <a:lnTo>
                  <a:pt x="33" y="386"/>
                </a:lnTo>
                <a:lnTo>
                  <a:pt x="33" y="386"/>
                </a:lnTo>
                <a:lnTo>
                  <a:pt x="32" y="390"/>
                </a:lnTo>
                <a:lnTo>
                  <a:pt x="31" y="400"/>
                </a:lnTo>
                <a:lnTo>
                  <a:pt x="30" y="411"/>
                </a:lnTo>
                <a:lnTo>
                  <a:pt x="31" y="416"/>
                </a:lnTo>
                <a:lnTo>
                  <a:pt x="33" y="419"/>
                </a:lnTo>
                <a:lnTo>
                  <a:pt x="33" y="419"/>
                </a:lnTo>
                <a:lnTo>
                  <a:pt x="37" y="422"/>
                </a:lnTo>
                <a:lnTo>
                  <a:pt x="40" y="423"/>
                </a:lnTo>
                <a:lnTo>
                  <a:pt x="50" y="426"/>
                </a:lnTo>
                <a:lnTo>
                  <a:pt x="57" y="429"/>
                </a:lnTo>
                <a:lnTo>
                  <a:pt x="59" y="430"/>
                </a:lnTo>
                <a:lnTo>
                  <a:pt x="59" y="432"/>
                </a:lnTo>
                <a:lnTo>
                  <a:pt x="59" y="432"/>
                </a:lnTo>
                <a:lnTo>
                  <a:pt x="60" y="435"/>
                </a:lnTo>
                <a:lnTo>
                  <a:pt x="62" y="437"/>
                </a:lnTo>
                <a:lnTo>
                  <a:pt x="66" y="442"/>
                </a:lnTo>
                <a:lnTo>
                  <a:pt x="73" y="445"/>
                </a:lnTo>
                <a:lnTo>
                  <a:pt x="77" y="446"/>
                </a:lnTo>
                <a:lnTo>
                  <a:pt x="79" y="445"/>
                </a:lnTo>
                <a:lnTo>
                  <a:pt x="79" y="445"/>
                </a:lnTo>
                <a:lnTo>
                  <a:pt x="94" y="438"/>
                </a:lnTo>
                <a:lnTo>
                  <a:pt x="94" y="438"/>
                </a:lnTo>
                <a:lnTo>
                  <a:pt x="99" y="456"/>
                </a:lnTo>
                <a:lnTo>
                  <a:pt x="105" y="471"/>
                </a:lnTo>
                <a:lnTo>
                  <a:pt x="112" y="485"/>
                </a:lnTo>
                <a:lnTo>
                  <a:pt x="112" y="485"/>
                </a:lnTo>
                <a:lnTo>
                  <a:pt x="116" y="488"/>
                </a:lnTo>
                <a:lnTo>
                  <a:pt x="121" y="490"/>
                </a:lnTo>
                <a:lnTo>
                  <a:pt x="137" y="497"/>
                </a:lnTo>
                <a:lnTo>
                  <a:pt x="157" y="504"/>
                </a:lnTo>
                <a:lnTo>
                  <a:pt x="180" y="510"/>
                </a:lnTo>
                <a:lnTo>
                  <a:pt x="220" y="521"/>
                </a:lnTo>
                <a:lnTo>
                  <a:pt x="239" y="524"/>
                </a:lnTo>
                <a:lnTo>
                  <a:pt x="239" y="524"/>
                </a:lnTo>
                <a:lnTo>
                  <a:pt x="241" y="610"/>
                </a:lnTo>
                <a:lnTo>
                  <a:pt x="242" y="672"/>
                </a:lnTo>
                <a:lnTo>
                  <a:pt x="245" y="693"/>
                </a:lnTo>
                <a:lnTo>
                  <a:pt x="246" y="703"/>
                </a:lnTo>
                <a:lnTo>
                  <a:pt x="246" y="703"/>
                </a:lnTo>
                <a:lnTo>
                  <a:pt x="248" y="708"/>
                </a:lnTo>
                <a:lnTo>
                  <a:pt x="253" y="712"/>
                </a:lnTo>
                <a:lnTo>
                  <a:pt x="259" y="716"/>
                </a:lnTo>
                <a:lnTo>
                  <a:pt x="259" y="716"/>
                </a:lnTo>
                <a:lnTo>
                  <a:pt x="281" y="857"/>
                </a:lnTo>
                <a:lnTo>
                  <a:pt x="296" y="961"/>
                </a:lnTo>
                <a:lnTo>
                  <a:pt x="302" y="999"/>
                </a:lnTo>
                <a:lnTo>
                  <a:pt x="305" y="1020"/>
                </a:lnTo>
                <a:lnTo>
                  <a:pt x="305" y="1020"/>
                </a:lnTo>
                <a:lnTo>
                  <a:pt x="307" y="1070"/>
                </a:lnTo>
                <a:lnTo>
                  <a:pt x="309" y="1092"/>
                </a:lnTo>
                <a:lnTo>
                  <a:pt x="312" y="1105"/>
                </a:lnTo>
                <a:lnTo>
                  <a:pt x="312" y="1105"/>
                </a:lnTo>
                <a:lnTo>
                  <a:pt x="315" y="1114"/>
                </a:lnTo>
                <a:lnTo>
                  <a:pt x="320" y="1126"/>
                </a:lnTo>
                <a:lnTo>
                  <a:pt x="324" y="1142"/>
                </a:lnTo>
                <a:lnTo>
                  <a:pt x="325" y="1150"/>
                </a:lnTo>
                <a:lnTo>
                  <a:pt x="325" y="1158"/>
                </a:lnTo>
                <a:lnTo>
                  <a:pt x="325" y="1158"/>
                </a:lnTo>
                <a:lnTo>
                  <a:pt x="318" y="1356"/>
                </a:lnTo>
                <a:lnTo>
                  <a:pt x="318" y="1356"/>
                </a:lnTo>
                <a:lnTo>
                  <a:pt x="319" y="1361"/>
                </a:lnTo>
                <a:lnTo>
                  <a:pt x="319" y="1366"/>
                </a:lnTo>
                <a:lnTo>
                  <a:pt x="318" y="1369"/>
                </a:lnTo>
                <a:lnTo>
                  <a:pt x="318" y="1369"/>
                </a:lnTo>
                <a:lnTo>
                  <a:pt x="294" y="1387"/>
                </a:lnTo>
                <a:lnTo>
                  <a:pt x="272" y="1402"/>
                </a:lnTo>
                <a:lnTo>
                  <a:pt x="272" y="1402"/>
                </a:lnTo>
                <a:lnTo>
                  <a:pt x="265" y="1402"/>
                </a:lnTo>
                <a:lnTo>
                  <a:pt x="248" y="1402"/>
                </a:lnTo>
                <a:lnTo>
                  <a:pt x="240" y="1404"/>
                </a:lnTo>
                <a:lnTo>
                  <a:pt x="230" y="1406"/>
                </a:lnTo>
                <a:lnTo>
                  <a:pt x="223" y="1411"/>
                </a:lnTo>
                <a:lnTo>
                  <a:pt x="221" y="1413"/>
                </a:lnTo>
                <a:lnTo>
                  <a:pt x="219" y="1415"/>
                </a:lnTo>
                <a:lnTo>
                  <a:pt x="219" y="1415"/>
                </a:lnTo>
                <a:lnTo>
                  <a:pt x="216" y="1421"/>
                </a:lnTo>
                <a:lnTo>
                  <a:pt x="215" y="1426"/>
                </a:lnTo>
                <a:lnTo>
                  <a:pt x="214" y="1430"/>
                </a:lnTo>
                <a:lnTo>
                  <a:pt x="215" y="1432"/>
                </a:lnTo>
                <a:lnTo>
                  <a:pt x="217" y="1434"/>
                </a:lnTo>
                <a:lnTo>
                  <a:pt x="221" y="1437"/>
                </a:lnTo>
                <a:lnTo>
                  <a:pt x="232" y="1441"/>
                </a:lnTo>
                <a:lnTo>
                  <a:pt x="232" y="1441"/>
                </a:lnTo>
                <a:lnTo>
                  <a:pt x="237" y="1444"/>
                </a:lnTo>
                <a:lnTo>
                  <a:pt x="245" y="1444"/>
                </a:lnTo>
                <a:lnTo>
                  <a:pt x="268" y="1445"/>
                </a:lnTo>
                <a:lnTo>
                  <a:pt x="299" y="1445"/>
                </a:lnTo>
                <a:lnTo>
                  <a:pt x="333" y="1444"/>
                </a:lnTo>
                <a:lnTo>
                  <a:pt x="396" y="1440"/>
                </a:lnTo>
                <a:lnTo>
                  <a:pt x="418" y="1438"/>
                </a:lnTo>
                <a:lnTo>
                  <a:pt x="431" y="1436"/>
                </a:lnTo>
                <a:lnTo>
                  <a:pt x="431" y="1436"/>
                </a:lnTo>
                <a:lnTo>
                  <a:pt x="436" y="1432"/>
                </a:lnTo>
                <a:lnTo>
                  <a:pt x="438" y="1428"/>
                </a:lnTo>
                <a:lnTo>
                  <a:pt x="440" y="1423"/>
                </a:lnTo>
                <a:lnTo>
                  <a:pt x="443" y="1417"/>
                </a:lnTo>
                <a:lnTo>
                  <a:pt x="444" y="1407"/>
                </a:lnTo>
                <a:lnTo>
                  <a:pt x="444" y="1402"/>
                </a:lnTo>
                <a:lnTo>
                  <a:pt x="444" y="1402"/>
                </a:lnTo>
                <a:lnTo>
                  <a:pt x="448" y="1400"/>
                </a:lnTo>
                <a:lnTo>
                  <a:pt x="450" y="1398"/>
                </a:lnTo>
                <a:lnTo>
                  <a:pt x="451" y="1397"/>
                </a:lnTo>
                <a:lnTo>
                  <a:pt x="450" y="1395"/>
                </a:lnTo>
                <a:lnTo>
                  <a:pt x="450" y="1395"/>
                </a:lnTo>
                <a:lnTo>
                  <a:pt x="450" y="1386"/>
                </a:lnTo>
                <a:lnTo>
                  <a:pt x="449" y="1362"/>
                </a:lnTo>
                <a:lnTo>
                  <a:pt x="445" y="1292"/>
                </a:lnTo>
                <a:lnTo>
                  <a:pt x="444" y="1222"/>
                </a:lnTo>
                <a:lnTo>
                  <a:pt x="443" y="1198"/>
                </a:lnTo>
                <a:lnTo>
                  <a:pt x="444" y="1191"/>
                </a:lnTo>
                <a:lnTo>
                  <a:pt x="444" y="1191"/>
                </a:lnTo>
                <a:lnTo>
                  <a:pt x="468" y="1230"/>
                </a:lnTo>
                <a:lnTo>
                  <a:pt x="484" y="1256"/>
                </a:lnTo>
                <a:lnTo>
                  <a:pt x="491" y="1266"/>
                </a:lnTo>
                <a:lnTo>
                  <a:pt x="497" y="1270"/>
                </a:lnTo>
                <a:lnTo>
                  <a:pt x="497" y="1270"/>
                </a:lnTo>
                <a:lnTo>
                  <a:pt x="503" y="1274"/>
                </a:lnTo>
                <a:lnTo>
                  <a:pt x="509" y="1277"/>
                </a:lnTo>
                <a:lnTo>
                  <a:pt x="512" y="1282"/>
                </a:lnTo>
                <a:lnTo>
                  <a:pt x="517" y="1290"/>
                </a:lnTo>
                <a:lnTo>
                  <a:pt x="517" y="1290"/>
                </a:lnTo>
                <a:lnTo>
                  <a:pt x="520" y="1302"/>
                </a:lnTo>
                <a:lnTo>
                  <a:pt x="522" y="1315"/>
                </a:lnTo>
                <a:lnTo>
                  <a:pt x="523" y="1329"/>
                </a:lnTo>
                <a:lnTo>
                  <a:pt x="523" y="1329"/>
                </a:lnTo>
                <a:lnTo>
                  <a:pt x="518" y="1349"/>
                </a:lnTo>
                <a:lnTo>
                  <a:pt x="514" y="1364"/>
                </a:lnTo>
                <a:lnTo>
                  <a:pt x="511" y="1368"/>
                </a:lnTo>
                <a:lnTo>
                  <a:pt x="510" y="1369"/>
                </a:lnTo>
                <a:lnTo>
                  <a:pt x="510" y="1369"/>
                </a:lnTo>
                <a:lnTo>
                  <a:pt x="503" y="1369"/>
                </a:lnTo>
                <a:lnTo>
                  <a:pt x="498" y="1369"/>
                </a:lnTo>
                <a:lnTo>
                  <a:pt x="492" y="1371"/>
                </a:lnTo>
                <a:lnTo>
                  <a:pt x="488" y="1373"/>
                </a:lnTo>
                <a:lnTo>
                  <a:pt x="483" y="1377"/>
                </a:lnTo>
                <a:lnTo>
                  <a:pt x="478" y="1382"/>
                </a:lnTo>
                <a:lnTo>
                  <a:pt x="477" y="1390"/>
                </a:lnTo>
                <a:lnTo>
                  <a:pt x="477" y="1390"/>
                </a:lnTo>
                <a:lnTo>
                  <a:pt x="477" y="1393"/>
                </a:lnTo>
                <a:lnTo>
                  <a:pt x="478" y="1395"/>
                </a:lnTo>
                <a:lnTo>
                  <a:pt x="479" y="1398"/>
                </a:lnTo>
                <a:lnTo>
                  <a:pt x="482" y="1400"/>
                </a:lnTo>
                <a:lnTo>
                  <a:pt x="488" y="1404"/>
                </a:lnTo>
                <a:lnTo>
                  <a:pt x="496" y="1405"/>
                </a:lnTo>
                <a:lnTo>
                  <a:pt x="504" y="1405"/>
                </a:lnTo>
                <a:lnTo>
                  <a:pt x="511" y="1404"/>
                </a:lnTo>
                <a:lnTo>
                  <a:pt x="523" y="1402"/>
                </a:lnTo>
                <a:lnTo>
                  <a:pt x="523" y="1402"/>
                </a:lnTo>
                <a:lnTo>
                  <a:pt x="570" y="1388"/>
                </a:lnTo>
                <a:lnTo>
                  <a:pt x="609" y="1377"/>
                </a:lnTo>
                <a:lnTo>
                  <a:pt x="609" y="1377"/>
                </a:lnTo>
                <a:lnTo>
                  <a:pt x="632" y="1368"/>
                </a:lnTo>
                <a:lnTo>
                  <a:pt x="647" y="1362"/>
                </a:lnTo>
                <a:lnTo>
                  <a:pt x="653" y="1359"/>
                </a:lnTo>
                <a:lnTo>
                  <a:pt x="655" y="1356"/>
                </a:lnTo>
                <a:lnTo>
                  <a:pt x="655" y="1356"/>
                </a:lnTo>
                <a:lnTo>
                  <a:pt x="660" y="1349"/>
                </a:lnTo>
                <a:lnTo>
                  <a:pt x="663" y="1339"/>
                </a:lnTo>
                <a:lnTo>
                  <a:pt x="666" y="1334"/>
                </a:lnTo>
                <a:lnTo>
                  <a:pt x="666" y="1329"/>
                </a:lnTo>
                <a:lnTo>
                  <a:pt x="665" y="1326"/>
                </a:lnTo>
                <a:lnTo>
                  <a:pt x="662" y="1323"/>
                </a:lnTo>
                <a:lnTo>
                  <a:pt x="662" y="1323"/>
                </a:lnTo>
                <a:lnTo>
                  <a:pt x="655" y="1318"/>
                </a:lnTo>
                <a:lnTo>
                  <a:pt x="648" y="1312"/>
                </a:lnTo>
                <a:lnTo>
                  <a:pt x="642" y="1303"/>
                </a:lnTo>
                <a:lnTo>
                  <a:pt x="642" y="1303"/>
                </a:lnTo>
                <a:lnTo>
                  <a:pt x="641" y="1294"/>
                </a:lnTo>
                <a:lnTo>
                  <a:pt x="640" y="1286"/>
                </a:lnTo>
                <a:lnTo>
                  <a:pt x="635" y="1277"/>
                </a:lnTo>
                <a:lnTo>
                  <a:pt x="635" y="1277"/>
                </a:lnTo>
                <a:lnTo>
                  <a:pt x="628" y="1266"/>
                </a:lnTo>
                <a:lnTo>
                  <a:pt x="617" y="1251"/>
                </a:lnTo>
                <a:lnTo>
                  <a:pt x="596" y="1224"/>
                </a:lnTo>
                <a:lnTo>
                  <a:pt x="596" y="1224"/>
                </a:lnTo>
                <a:lnTo>
                  <a:pt x="592" y="1217"/>
                </a:lnTo>
                <a:lnTo>
                  <a:pt x="586" y="1207"/>
                </a:lnTo>
                <a:lnTo>
                  <a:pt x="571" y="1178"/>
                </a:lnTo>
                <a:lnTo>
                  <a:pt x="560" y="1151"/>
                </a:lnTo>
                <a:lnTo>
                  <a:pt x="550" y="1132"/>
                </a:lnTo>
                <a:lnTo>
                  <a:pt x="550" y="1132"/>
                </a:lnTo>
                <a:lnTo>
                  <a:pt x="531" y="1104"/>
                </a:lnTo>
                <a:lnTo>
                  <a:pt x="499" y="1057"/>
                </a:lnTo>
                <a:lnTo>
                  <a:pt x="457" y="993"/>
                </a:lnTo>
                <a:lnTo>
                  <a:pt x="457" y="993"/>
                </a:lnTo>
                <a:lnTo>
                  <a:pt x="461" y="930"/>
                </a:lnTo>
                <a:lnTo>
                  <a:pt x="465" y="883"/>
                </a:lnTo>
                <a:lnTo>
                  <a:pt x="468" y="865"/>
                </a:lnTo>
                <a:lnTo>
                  <a:pt x="470" y="855"/>
                </a:lnTo>
                <a:lnTo>
                  <a:pt x="470" y="855"/>
                </a:lnTo>
                <a:lnTo>
                  <a:pt x="472" y="845"/>
                </a:lnTo>
                <a:lnTo>
                  <a:pt x="475" y="831"/>
                </a:lnTo>
                <a:lnTo>
                  <a:pt x="478" y="799"/>
                </a:lnTo>
                <a:lnTo>
                  <a:pt x="481" y="769"/>
                </a:lnTo>
                <a:lnTo>
                  <a:pt x="482" y="759"/>
                </a:lnTo>
                <a:lnTo>
                  <a:pt x="483" y="756"/>
                </a:lnTo>
                <a:lnTo>
                  <a:pt x="483" y="756"/>
                </a:lnTo>
                <a:lnTo>
                  <a:pt x="485" y="753"/>
                </a:lnTo>
                <a:lnTo>
                  <a:pt x="489" y="750"/>
                </a:lnTo>
                <a:lnTo>
                  <a:pt x="495" y="739"/>
                </a:lnTo>
                <a:lnTo>
                  <a:pt x="503" y="723"/>
                </a:lnTo>
                <a:lnTo>
                  <a:pt x="503" y="723"/>
                </a:lnTo>
                <a:lnTo>
                  <a:pt x="509" y="721"/>
                </a:lnTo>
                <a:lnTo>
                  <a:pt x="520" y="720"/>
                </a:lnTo>
                <a:lnTo>
                  <a:pt x="525" y="718"/>
                </a:lnTo>
                <a:lnTo>
                  <a:pt x="531" y="716"/>
                </a:lnTo>
                <a:lnTo>
                  <a:pt x="535" y="713"/>
                </a:lnTo>
                <a:lnTo>
                  <a:pt x="536" y="711"/>
                </a:lnTo>
                <a:lnTo>
                  <a:pt x="536" y="710"/>
                </a:lnTo>
                <a:lnTo>
                  <a:pt x="536" y="710"/>
                </a:lnTo>
                <a:lnTo>
                  <a:pt x="535" y="688"/>
                </a:lnTo>
                <a:lnTo>
                  <a:pt x="531" y="654"/>
                </a:lnTo>
                <a:lnTo>
                  <a:pt x="527" y="620"/>
                </a:lnTo>
                <a:lnTo>
                  <a:pt x="524" y="609"/>
                </a:lnTo>
                <a:lnTo>
                  <a:pt x="523" y="603"/>
                </a:lnTo>
                <a:lnTo>
                  <a:pt x="523" y="603"/>
                </a:lnTo>
                <a:lnTo>
                  <a:pt x="522" y="594"/>
                </a:lnTo>
                <a:lnTo>
                  <a:pt x="523" y="572"/>
                </a:lnTo>
                <a:lnTo>
                  <a:pt x="524" y="503"/>
                </a:lnTo>
                <a:lnTo>
                  <a:pt x="528" y="433"/>
                </a:lnTo>
                <a:lnTo>
                  <a:pt x="530" y="399"/>
                </a:lnTo>
                <a:lnTo>
                  <a:pt x="530" y="399"/>
                </a:lnTo>
                <a:lnTo>
                  <a:pt x="529" y="392"/>
                </a:lnTo>
                <a:lnTo>
                  <a:pt x="527" y="379"/>
                </a:lnTo>
                <a:lnTo>
                  <a:pt x="517" y="344"/>
                </a:lnTo>
                <a:lnTo>
                  <a:pt x="503" y="293"/>
                </a:lnTo>
                <a:lnTo>
                  <a:pt x="503" y="293"/>
                </a:lnTo>
                <a:lnTo>
                  <a:pt x="502" y="279"/>
                </a:lnTo>
                <a:lnTo>
                  <a:pt x="499" y="267"/>
                </a:lnTo>
                <a:lnTo>
                  <a:pt x="497" y="260"/>
                </a:lnTo>
                <a:lnTo>
                  <a:pt x="497" y="260"/>
                </a:lnTo>
                <a:lnTo>
                  <a:pt x="497" y="260"/>
                </a:lnTo>
                <a:lnTo>
                  <a:pt x="497" y="258"/>
                </a:lnTo>
                <a:lnTo>
                  <a:pt x="501" y="254"/>
                </a:lnTo>
                <a:lnTo>
                  <a:pt x="512" y="243"/>
                </a:lnTo>
                <a:lnTo>
                  <a:pt x="520" y="238"/>
                </a:lnTo>
                <a:lnTo>
                  <a:pt x="524" y="230"/>
                </a:lnTo>
                <a:lnTo>
                  <a:pt x="529" y="222"/>
                </a:lnTo>
                <a:lnTo>
                  <a:pt x="530" y="219"/>
                </a:lnTo>
                <a:lnTo>
                  <a:pt x="530" y="214"/>
                </a:lnTo>
                <a:lnTo>
                  <a:pt x="530" y="214"/>
                </a:lnTo>
                <a:lnTo>
                  <a:pt x="529" y="206"/>
                </a:lnTo>
                <a:lnTo>
                  <a:pt x="527" y="199"/>
                </a:lnTo>
                <a:lnTo>
                  <a:pt x="523" y="191"/>
                </a:lnTo>
                <a:lnTo>
                  <a:pt x="518" y="184"/>
                </a:lnTo>
                <a:lnTo>
                  <a:pt x="512" y="178"/>
                </a:lnTo>
                <a:lnTo>
                  <a:pt x="505" y="173"/>
                </a:lnTo>
                <a:lnTo>
                  <a:pt x="498" y="167"/>
                </a:lnTo>
                <a:lnTo>
                  <a:pt x="490" y="162"/>
                </a:lnTo>
                <a:lnTo>
                  <a:pt x="490" y="162"/>
                </a:lnTo>
                <a:lnTo>
                  <a:pt x="475" y="151"/>
                </a:lnTo>
                <a:lnTo>
                  <a:pt x="461" y="142"/>
                </a:lnTo>
                <a:lnTo>
                  <a:pt x="449" y="134"/>
                </a:lnTo>
                <a:lnTo>
                  <a:pt x="437" y="129"/>
                </a:lnTo>
                <a:lnTo>
                  <a:pt x="437" y="129"/>
                </a:lnTo>
                <a:lnTo>
                  <a:pt x="423" y="124"/>
                </a:lnTo>
                <a:lnTo>
                  <a:pt x="404" y="122"/>
                </a:lnTo>
                <a:lnTo>
                  <a:pt x="387" y="121"/>
                </a:lnTo>
                <a:lnTo>
                  <a:pt x="378" y="122"/>
                </a:lnTo>
                <a:lnTo>
                  <a:pt x="378" y="122"/>
                </a:lnTo>
                <a:lnTo>
                  <a:pt x="368" y="123"/>
                </a:lnTo>
                <a:lnTo>
                  <a:pt x="355" y="123"/>
                </a:lnTo>
                <a:lnTo>
                  <a:pt x="344" y="123"/>
                </a:lnTo>
                <a:lnTo>
                  <a:pt x="339" y="123"/>
                </a:lnTo>
                <a:lnTo>
                  <a:pt x="338" y="122"/>
                </a:lnTo>
                <a:lnTo>
                  <a:pt x="338" y="122"/>
                </a:lnTo>
                <a:lnTo>
                  <a:pt x="333" y="116"/>
                </a:lnTo>
                <a:lnTo>
                  <a:pt x="321" y="104"/>
                </a:lnTo>
                <a:lnTo>
                  <a:pt x="305" y="89"/>
                </a:lnTo>
                <a:lnTo>
                  <a:pt x="305" y="89"/>
                </a:lnTo>
                <a:lnTo>
                  <a:pt x="302" y="83"/>
                </a:lnTo>
                <a:lnTo>
                  <a:pt x="296" y="68"/>
                </a:lnTo>
                <a:lnTo>
                  <a:pt x="292" y="59"/>
                </a:lnTo>
                <a:lnTo>
                  <a:pt x="286" y="50"/>
                </a:lnTo>
                <a:lnTo>
                  <a:pt x="279" y="43"/>
                </a:lnTo>
                <a:lnTo>
                  <a:pt x="272" y="36"/>
                </a:lnTo>
                <a:lnTo>
                  <a:pt x="272" y="36"/>
                </a:lnTo>
                <a:lnTo>
                  <a:pt x="254" y="23"/>
                </a:lnTo>
                <a:lnTo>
                  <a:pt x="245" y="16"/>
                </a:lnTo>
                <a:lnTo>
                  <a:pt x="234" y="10"/>
                </a:lnTo>
                <a:lnTo>
                  <a:pt x="223" y="4"/>
                </a:lnTo>
                <a:lnTo>
                  <a:pt x="212" y="1"/>
                </a:lnTo>
                <a:lnTo>
                  <a:pt x="206" y="0"/>
                </a:lnTo>
                <a:lnTo>
                  <a:pt x="199" y="0"/>
                </a:lnTo>
                <a:lnTo>
                  <a:pt x="193" y="1"/>
                </a:lnTo>
                <a:lnTo>
                  <a:pt x="186" y="3"/>
                </a:lnTo>
                <a:lnTo>
                  <a:pt x="186" y="3"/>
                </a:lnTo>
                <a:lnTo>
                  <a:pt x="174" y="7"/>
                </a:lnTo>
                <a:lnTo>
                  <a:pt x="164" y="13"/>
                </a:lnTo>
                <a:lnTo>
                  <a:pt x="157" y="19"/>
                </a:lnTo>
                <a:lnTo>
                  <a:pt x="153" y="24"/>
                </a:lnTo>
                <a:lnTo>
                  <a:pt x="149" y="29"/>
                </a:lnTo>
                <a:lnTo>
                  <a:pt x="147" y="32"/>
                </a:lnTo>
                <a:lnTo>
                  <a:pt x="145" y="36"/>
                </a:lnTo>
                <a:lnTo>
                  <a:pt x="145" y="36"/>
                </a:lnTo>
                <a:lnTo>
                  <a:pt x="138" y="53"/>
                </a:lnTo>
                <a:lnTo>
                  <a:pt x="131" y="71"/>
                </a:lnTo>
                <a:lnTo>
                  <a:pt x="127" y="89"/>
                </a:lnTo>
                <a:lnTo>
                  <a:pt x="127" y="89"/>
                </a:lnTo>
                <a:lnTo>
                  <a:pt x="124" y="97"/>
                </a:lnTo>
                <a:lnTo>
                  <a:pt x="124" y="106"/>
                </a:lnTo>
                <a:lnTo>
                  <a:pt x="124" y="115"/>
                </a:lnTo>
                <a:lnTo>
                  <a:pt x="125" y="122"/>
                </a:lnTo>
                <a:lnTo>
                  <a:pt x="129" y="135"/>
                </a:lnTo>
                <a:lnTo>
                  <a:pt x="131" y="140"/>
                </a:lnTo>
                <a:lnTo>
                  <a:pt x="132" y="142"/>
                </a:lnTo>
                <a:lnTo>
                  <a:pt x="132" y="142"/>
                </a:lnTo>
                <a:lnTo>
                  <a:pt x="137" y="148"/>
                </a:lnTo>
                <a:lnTo>
                  <a:pt x="143" y="156"/>
                </a:lnTo>
                <a:lnTo>
                  <a:pt x="149" y="164"/>
                </a:lnTo>
                <a:lnTo>
                  <a:pt x="153" y="168"/>
                </a:lnTo>
                <a:lnTo>
                  <a:pt x="153" y="168"/>
                </a:lnTo>
                <a:lnTo>
                  <a:pt x="158" y="173"/>
                </a:lnTo>
                <a:lnTo>
                  <a:pt x="168" y="181"/>
                </a:lnTo>
                <a:lnTo>
                  <a:pt x="177" y="189"/>
                </a:lnTo>
                <a:lnTo>
                  <a:pt x="178" y="193"/>
                </a:lnTo>
                <a:lnTo>
                  <a:pt x="178" y="195"/>
                </a:lnTo>
                <a:lnTo>
                  <a:pt x="178" y="195"/>
                </a:lnTo>
                <a:lnTo>
                  <a:pt x="176" y="200"/>
                </a:lnTo>
                <a:lnTo>
                  <a:pt x="175" y="207"/>
                </a:lnTo>
                <a:lnTo>
                  <a:pt x="175" y="212"/>
                </a:lnTo>
                <a:lnTo>
                  <a:pt x="175" y="215"/>
                </a:lnTo>
                <a:lnTo>
                  <a:pt x="176" y="219"/>
                </a:lnTo>
                <a:lnTo>
                  <a:pt x="178" y="221"/>
                </a:lnTo>
                <a:lnTo>
                  <a:pt x="178" y="221"/>
                </a:lnTo>
                <a:lnTo>
                  <a:pt x="182" y="222"/>
                </a:lnTo>
                <a:lnTo>
                  <a:pt x="186" y="222"/>
                </a:lnTo>
                <a:lnTo>
                  <a:pt x="191" y="222"/>
                </a:lnTo>
                <a:lnTo>
                  <a:pt x="199" y="221"/>
                </a:lnTo>
                <a:lnTo>
                  <a:pt x="199" y="221"/>
                </a:lnTo>
                <a:lnTo>
                  <a:pt x="207" y="229"/>
                </a:lnTo>
                <a:lnTo>
                  <a:pt x="219" y="241"/>
                </a:lnTo>
                <a:lnTo>
                  <a:pt x="219" y="241"/>
                </a:lnTo>
                <a:lnTo>
                  <a:pt x="222" y="245"/>
                </a:lnTo>
                <a:lnTo>
                  <a:pt x="225" y="249"/>
                </a:lnTo>
                <a:lnTo>
                  <a:pt x="227" y="253"/>
                </a:lnTo>
                <a:lnTo>
                  <a:pt x="229" y="254"/>
                </a:lnTo>
                <a:lnTo>
                  <a:pt x="232" y="254"/>
                </a:lnTo>
                <a:lnTo>
                  <a:pt x="232" y="254"/>
                </a:lnTo>
                <a:lnTo>
                  <a:pt x="240" y="252"/>
                </a:lnTo>
                <a:lnTo>
                  <a:pt x="248" y="247"/>
                </a:lnTo>
                <a:lnTo>
                  <a:pt x="259" y="241"/>
                </a:lnTo>
                <a:lnTo>
                  <a:pt x="259" y="25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pptx735_歩きスマホする人のシルエット（３）</dc:title>
  <dc:subject>pptx735_歩きスマホする人のシルエット（３）</dc:subject>
  <dc:creator>http://www.digipot.net</dc:creator>
  <cp:lastModifiedBy/>
  <cp:revision>1</cp:revision>
  <dcterms:created xsi:type="dcterms:W3CDTF">2014-01-30T05:12:09Z</dcterms:created>
  <dcterms:modified xsi:type="dcterms:W3CDTF">2018-04-10T00:54:28Z</dcterms:modified>
  <cp:category/>
  <cp:version>1</cp:version>
</cp:coreProperties>
</file>